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6"/>
  </p:notesMasterIdLst>
  <p:sldIdLst>
    <p:sldId id="256" r:id="rId2"/>
    <p:sldId id="258" r:id="rId3"/>
    <p:sldId id="259" r:id="rId4"/>
    <p:sldId id="302" r:id="rId5"/>
    <p:sldId id="303" r:id="rId6"/>
    <p:sldId id="262" r:id="rId7"/>
    <p:sldId id="277" r:id="rId8"/>
    <p:sldId id="264" r:id="rId9"/>
    <p:sldId id="265" r:id="rId10"/>
    <p:sldId id="266" r:id="rId11"/>
    <p:sldId id="304" r:id="rId12"/>
    <p:sldId id="305" r:id="rId13"/>
    <p:sldId id="306" r:id="rId14"/>
    <p:sldId id="281" r:id="rId15"/>
  </p:sldIdLst>
  <p:sldSz cx="9144000" cy="5143500" type="screen16x9"/>
  <p:notesSz cx="6858000" cy="9144000"/>
  <p:embeddedFontLst>
    <p:embeddedFont>
      <p:font typeface="Abel" panose="020B0604020202020204" charset="0"/>
      <p:regular r:id="rId17"/>
    </p:embeddedFont>
    <p:embeddedFont>
      <p:font typeface="Franklin Gothic Book" panose="020B0503020102020204" pitchFamily="34" charset="0"/>
      <p:regular r:id="rId18"/>
      <p:italic r:id="rId19"/>
    </p:embeddedFont>
    <p:embeddedFont>
      <p:font typeface="Roboto Condensed Light" panose="02000000000000000000" pitchFamily="2" charset="0"/>
      <p:regular r:id="rId20"/>
      <p:italic r:id="rId21"/>
    </p:embeddedFont>
    <p:embeddedFont>
      <p:font typeface="Share Tech" panose="020B0604020202020204" charset="0"/>
      <p:regular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76">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A1AEA5-CFF5-4A97-85B5-E9F2642C0677}">
  <a:tblStyle styleId="{35A1AEA5-CFF5-4A97-85B5-E9F2642C067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576"/>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s>
</file>

<file path=ppt/media/image1.jpg>
</file>

<file path=ppt/media/image10.png>
</file>

<file path=ppt/media/image11.png>
</file>

<file path=ppt/media/image12.png>
</file>

<file path=ppt/media/image2.jpg>
</file>

<file path=ppt/media/image3.jpg>
</file>

<file path=ppt/media/image4.jp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e2e85277c2_0_40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e2e85277c2_0_4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94355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e2e85277c2_0_4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e2e85277c2_0_4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e2d20e6a94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e2d20e6a94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e2d20e6a94_0_6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e2d20e6a94_0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e2e85277c2_0_3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e2e85277c2_0_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e2e85277c2_0_4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e2e85277c2_0_4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e2e85277c2_0_40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e2e85277c2_0_4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e2e85277c2_0_4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e2e85277c2_0_4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e4e7c5a60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e4e7c5a6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e4e7c5a60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e4e7c5a6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0636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34350" y="420225"/>
            <a:ext cx="4416900" cy="1785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30675" y="2337913"/>
            <a:ext cx="3852300" cy="461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5981700" y="-1396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466050" y="3657575"/>
            <a:ext cx="2909400" cy="2909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14_1_1">
    <p:spTree>
      <p:nvGrpSpPr>
        <p:cNvPr id="1" name="Shape 193"/>
        <p:cNvGrpSpPr/>
        <p:nvPr/>
      </p:nvGrpSpPr>
      <p:grpSpPr>
        <a:xfrm>
          <a:off x="0" y="0"/>
          <a:ext cx="0" cy="0"/>
          <a:chOff x="0" y="0"/>
          <a:chExt cx="0" cy="0"/>
        </a:xfrm>
      </p:grpSpPr>
      <p:sp>
        <p:nvSpPr>
          <p:cNvPr id="194" name="Google Shape;194;p20"/>
          <p:cNvSpPr/>
          <p:nvPr/>
        </p:nvSpPr>
        <p:spPr>
          <a:xfrm>
            <a:off x="2467950" y="1403350"/>
            <a:ext cx="3605100" cy="36051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0"/>
          <p:cNvSpPr/>
          <p:nvPr/>
        </p:nvSpPr>
        <p:spPr>
          <a:xfrm>
            <a:off x="6004575" y="-95312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txBox="1">
            <a:spLocks noGrp="1"/>
          </p:cNvSpPr>
          <p:nvPr>
            <p:ph type="title"/>
          </p:nvPr>
        </p:nvSpPr>
        <p:spPr>
          <a:xfrm>
            <a:off x="5727450" y="2469075"/>
            <a:ext cx="2694300" cy="615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7" name="Google Shape;197;p20"/>
          <p:cNvSpPr txBox="1">
            <a:spLocks noGrp="1"/>
          </p:cNvSpPr>
          <p:nvPr>
            <p:ph type="subTitle" idx="1"/>
          </p:nvPr>
        </p:nvSpPr>
        <p:spPr>
          <a:xfrm>
            <a:off x="5727451" y="3513212"/>
            <a:ext cx="2694300" cy="92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lvl1pPr>
            <a:lvl2pPr lvl="1" algn="r" rtl="0">
              <a:lnSpc>
                <a:spcPct val="100000"/>
              </a:lnSpc>
              <a:spcBef>
                <a:spcPts val="1200"/>
              </a:spcBef>
              <a:spcAft>
                <a:spcPts val="0"/>
              </a:spcAft>
              <a:buNone/>
              <a:defRPr sz="1600" b="1"/>
            </a:lvl2pPr>
            <a:lvl3pPr lvl="2" algn="r" rtl="0">
              <a:lnSpc>
                <a:spcPct val="100000"/>
              </a:lnSpc>
              <a:spcBef>
                <a:spcPts val="1200"/>
              </a:spcBef>
              <a:spcAft>
                <a:spcPts val="0"/>
              </a:spcAft>
              <a:buNone/>
              <a:defRPr sz="1600" b="1"/>
            </a:lvl3pPr>
            <a:lvl4pPr lvl="3" algn="r" rtl="0">
              <a:lnSpc>
                <a:spcPct val="100000"/>
              </a:lnSpc>
              <a:spcBef>
                <a:spcPts val="1200"/>
              </a:spcBef>
              <a:spcAft>
                <a:spcPts val="0"/>
              </a:spcAft>
              <a:buNone/>
              <a:defRPr sz="1600" b="1"/>
            </a:lvl4pPr>
            <a:lvl5pPr lvl="4" algn="r" rtl="0">
              <a:lnSpc>
                <a:spcPct val="100000"/>
              </a:lnSpc>
              <a:spcBef>
                <a:spcPts val="1200"/>
              </a:spcBef>
              <a:spcAft>
                <a:spcPts val="0"/>
              </a:spcAft>
              <a:buNone/>
              <a:defRPr sz="1600" b="1"/>
            </a:lvl5pPr>
            <a:lvl6pPr lvl="5" algn="r" rtl="0">
              <a:lnSpc>
                <a:spcPct val="100000"/>
              </a:lnSpc>
              <a:spcBef>
                <a:spcPts val="1200"/>
              </a:spcBef>
              <a:spcAft>
                <a:spcPts val="0"/>
              </a:spcAft>
              <a:buNone/>
              <a:defRPr sz="1600" b="1"/>
            </a:lvl6pPr>
            <a:lvl7pPr lvl="6" algn="r" rtl="0">
              <a:lnSpc>
                <a:spcPct val="100000"/>
              </a:lnSpc>
              <a:spcBef>
                <a:spcPts val="1200"/>
              </a:spcBef>
              <a:spcAft>
                <a:spcPts val="0"/>
              </a:spcAft>
              <a:buNone/>
              <a:defRPr sz="1600" b="1"/>
            </a:lvl7pPr>
            <a:lvl8pPr lvl="7" algn="r" rtl="0">
              <a:lnSpc>
                <a:spcPct val="100000"/>
              </a:lnSpc>
              <a:spcBef>
                <a:spcPts val="1200"/>
              </a:spcBef>
              <a:spcAft>
                <a:spcPts val="0"/>
              </a:spcAft>
              <a:buNone/>
              <a:defRPr sz="1600" b="1"/>
            </a:lvl8pPr>
            <a:lvl9pPr lvl="8" algn="r" rtl="0">
              <a:lnSpc>
                <a:spcPct val="100000"/>
              </a:lnSpc>
              <a:spcBef>
                <a:spcPts val="1200"/>
              </a:spcBef>
              <a:spcAft>
                <a:spcPts val="1200"/>
              </a:spcAft>
              <a:buNone/>
              <a:defRPr sz="1600" b="1"/>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14_1_1_1">
    <p:spTree>
      <p:nvGrpSpPr>
        <p:cNvPr id="1" name="Shape 198"/>
        <p:cNvGrpSpPr/>
        <p:nvPr/>
      </p:nvGrpSpPr>
      <p:grpSpPr>
        <a:xfrm>
          <a:off x="0" y="0"/>
          <a:ext cx="0" cy="0"/>
          <a:chOff x="0" y="0"/>
          <a:chExt cx="0" cy="0"/>
        </a:xfrm>
      </p:grpSpPr>
      <p:sp>
        <p:nvSpPr>
          <p:cNvPr id="199" name="Google Shape;199;p21"/>
          <p:cNvSpPr/>
          <p:nvPr/>
        </p:nvSpPr>
        <p:spPr>
          <a:xfrm>
            <a:off x="-1461700" y="-1217787"/>
            <a:ext cx="3337200" cy="3337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1"/>
          <p:cNvSpPr/>
          <p:nvPr/>
        </p:nvSpPr>
        <p:spPr>
          <a:xfrm>
            <a:off x="5914475" y="-2874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1"/>
          <p:cNvSpPr txBox="1">
            <a:spLocks noGrp="1"/>
          </p:cNvSpPr>
          <p:nvPr>
            <p:ph type="title"/>
          </p:nvPr>
        </p:nvSpPr>
        <p:spPr>
          <a:xfrm>
            <a:off x="713400" y="1371300"/>
            <a:ext cx="2798700" cy="147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2" name="Google Shape;202;p21"/>
          <p:cNvSpPr txBox="1">
            <a:spLocks noGrp="1"/>
          </p:cNvSpPr>
          <p:nvPr>
            <p:ph type="subTitle" idx="1"/>
          </p:nvPr>
        </p:nvSpPr>
        <p:spPr>
          <a:xfrm>
            <a:off x="713401" y="2848805"/>
            <a:ext cx="2798700" cy="92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39"/>
        <p:cNvGrpSpPr/>
        <p:nvPr/>
      </p:nvGrpSpPr>
      <p:grpSpPr>
        <a:xfrm>
          <a:off x="0" y="0"/>
          <a:ext cx="0" cy="0"/>
          <a:chOff x="0" y="0"/>
          <a:chExt cx="0" cy="0"/>
        </a:xfrm>
      </p:grpSpPr>
      <p:sp>
        <p:nvSpPr>
          <p:cNvPr id="240" name="Google Shape;240;p26"/>
          <p:cNvSpPr/>
          <p:nvPr/>
        </p:nvSpPr>
        <p:spPr>
          <a:xfrm>
            <a:off x="1712850" y="-2554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1712925" y="31103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txBox="1">
            <a:spLocks noGrp="1"/>
          </p:cNvSpPr>
          <p:nvPr>
            <p:ph type="title"/>
          </p:nvPr>
        </p:nvSpPr>
        <p:spPr>
          <a:xfrm>
            <a:off x="2362200" y="539575"/>
            <a:ext cx="4419600" cy="954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5000"/>
            </a:lvl1pPr>
            <a:lvl2pPr lvl="1" algn="ctr" rtl="0">
              <a:spcBef>
                <a:spcPts val="0"/>
              </a:spcBef>
              <a:spcAft>
                <a:spcPts val="0"/>
              </a:spcAft>
              <a:buNone/>
              <a:defRPr sz="5000"/>
            </a:lvl2pPr>
            <a:lvl3pPr lvl="2" algn="ctr" rtl="0">
              <a:spcBef>
                <a:spcPts val="0"/>
              </a:spcBef>
              <a:spcAft>
                <a:spcPts val="0"/>
              </a:spcAft>
              <a:buNone/>
              <a:defRPr sz="5000"/>
            </a:lvl3pPr>
            <a:lvl4pPr lvl="3" algn="ctr" rtl="0">
              <a:spcBef>
                <a:spcPts val="0"/>
              </a:spcBef>
              <a:spcAft>
                <a:spcPts val="0"/>
              </a:spcAft>
              <a:buNone/>
              <a:defRPr sz="5000"/>
            </a:lvl4pPr>
            <a:lvl5pPr lvl="4" algn="ctr" rtl="0">
              <a:spcBef>
                <a:spcPts val="0"/>
              </a:spcBef>
              <a:spcAft>
                <a:spcPts val="0"/>
              </a:spcAft>
              <a:buNone/>
              <a:defRPr sz="5000"/>
            </a:lvl5pPr>
            <a:lvl6pPr lvl="5" algn="ctr" rtl="0">
              <a:spcBef>
                <a:spcPts val="0"/>
              </a:spcBef>
              <a:spcAft>
                <a:spcPts val="0"/>
              </a:spcAft>
              <a:buNone/>
              <a:defRPr sz="5000"/>
            </a:lvl6pPr>
            <a:lvl7pPr lvl="6" algn="ctr" rtl="0">
              <a:spcBef>
                <a:spcPts val="0"/>
              </a:spcBef>
              <a:spcAft>
                <a:spcPts val="0"/>
              </a:spcAft>
              <a:buNone/>
              <a:defRPr sz="5000"/>
            </a:lvl7pPr>
            <a:lvl8pPr lvl="7" algn="ctr" rtl="0">
              <a:spcBef>
                <a:spcPts val="0"/>
              </a:spcBef>
              <a:spcAft>
                <a:spcPts val="0"/>
              </a:spcAft>
              <a:buNone/>
              <a:defRPr sz="5000"/>
            </a:lvl8pPr>
            <a:lvl9pPr lvl="8" algn="ctr" rtl="0">
              <a:spcBef>
                <a:spcPts val="0"/>
              </a:spcBef>
              <a:spcAft>
                <a:spcPts val="0"/>
              </a:spcAft>
              <a:buNone/>
              <a:defRPr sz="5000"/>
            </a:lvl9pPr>
          </a:lstStyle>
          <a:p>
            <a:endParaRPr/>
          </a:p>
        </p:txBody>
      </p:sp>
      <p:sp>
        <p:nvSpPr>
          <p:cNvPr id="243" name="Google Shape;243;p26"/>
          <p:cNvSpPr txBox="1">
            <a:spLocks noGrp="1"/>
          </p:cNvSpPr>
          <p:nvPr>
            <p:ph type="subTitle" idx="1"/>
          </p:nvPr>
        </p:nvSpPr>
        <p:spPr>
          <a:xfrm>
            <a:off x="2362200" y="1381000"/>
            <a:ext cx="44196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b="1">
                <a:latin typeface="Share Tech"/>
                <a:ea typeface="Share Tech"/>
                <a:cs typeface="Share Tech"/>
                <a:sym typeface="Share Tech"/>
              </a:defRPr>
            </a:lvl1pPr>
            <a:lvl2pPr lvl="1" algn="ctr" rtl="0">
              <a:spcBef>
                <a:spcPts val="1200"/>
              </a:spcBef>
              <a:spcAft>
                <a:spcPts val="0"/>
              </a:spcAft>
              <a:buNone/>
              <a:defRPr sz="1800" b="1">
                <a:latin typeface="Share Tech"/>
                <a:ea typeface="Share Tech"/>
                <a:cs typeface="Share Tech"/>
                <a:sym typeface="Share Tech"/>
              </a:defRPr>
            </a:lvl2pPr>
            <a:lvl3pPr lvl="2" algn="ctr" rtl="0">
              <a:spcBef>
                <a:spcPts val="1200"/>
              </a:spcBef>
              <a:spcAft>
                <a:spcPts val="0"/>
              </a:spcAft>
              <a:buNone/>
              <a:defRPr sz="1800" b="1">
                <a:latin typeface="Share Tech"/>
                <a:ea typeface="Share Tech"/>
                <a:cs typeface="Share Tech"/>
                <a:sym typeface="Share Tech"/>
              </a:defRPr>
            </a:lvl3pPr>
            <a:lvl4pPr lvl="3" algn="ctr" rtl="0">
              <a:spcBef>
                <a:spcPts val="1200"/>
              </a:spcBef>
              <a:spcAft>
                <a:spcPts val="0"/>
              </a:spcAft>
              <a:buNone/>
              <a:defRPr sz="1800" b="1">
                <a:latin typeface="Share Tech"/>
                <a:ea typeface="Share Tech"/>
                <a:cs typeface="Share Tech"/>
                <a:sym typeface="Share Tech"/>
              </a:defRPr>
            </a:lvl4pPr>
            <a:lvl5pPr lvl="4" algn="ctr" rtl="0">
              <a:spcBef>
                <a:spcPts val="1200"/>
              </a:spcBef>
              <a:spcAft>
                <a:spcPts val="0"/>
              </a:spcAft>
              <a:buNone/>
              <a:defRPr sz="1800" b="1">
                <a:latin typeface="Share Tech"/>
                <a:ea typeface="Share Tech"/>
                <a:cs typeface="Share Tech"/>
                <a:sym typeface="Share Tech"/>
              </a:defRPr>
            </a:lvl5pPr>
            <a:lvl6pPr lvl="5" algn="ctr" rtl="0">
              <a:spcBef>
                <a:spcPts val="1200"/>
              </a:spcBef>
              <a:spcAft>
                <a:spcPts val="0"/>
              </a:spcAft>
              <a:buNone/>
              <a:defRPr sz="1800" b="1">
                <a:latin typeface="Share Tech"/>
                <a:ea typeface="Share Tech"/>
                <a:cs typeface="Share Tech"/>
                <a:sym typeface="Share Tech"/>
              </a:defRPr>
            </a:lvl6pPr>
            <a:lvl7pPr lvl="6" algn="ctr" rtl="0">
              <a:spcBef>
                <a:spcPts val="1200"/>
              </a:spcBef>
              <a:spcAft>
                <a:spcPts val="0"/>
              </a:spcAft>
              <a:buNone/>
              <a:defRPr sz="1800" b="1">
                <a:latin typeface="Share Tech"/>
                <a:ea typeface="Share Tech"/>
                <a:cs typeface="Share Tech"/>
                <a:sym typeface="Share Tech"/>
              </a:defRPr>
            </a:lvl7pPr>
            <a:lvl8pPr lvl="7" algn="ctr" rtl="0">
              <a:spcBef>
                <a:spcPts val="1200"/>
              </a:spcBef>
              <a:spcAft>
                <a:spcPts val="0"/>
              </a:spcAft>
              <a:buNone/>
              <a:defRPr sz="1800" b="1">
                <a:latin typeface="Share Tech"/>
                <a:ea typeface="Share Tech"/>
                <a:cs typeface="Share Tech"/>
                <a:sym typeface="Share Tech"/>
              </a:defRPr>
            </a:lvl8pPr>
            <a:lvl9pPr lvl="8" algn="ctr" rtl="0">
              <a:spcBef>
                <a:spcPts val="1200"/>
              </a:spcBef>
              <a:spcAft>
                <a:spcPts val="1200"/>
              </a:spcAft>
              <a:buNone/>
              <a:defRPr sz="1800" b="1">
                <a:latin typeface="Share Tech"/>
                <a:ea typeface="Share Tech"/>
                <a:cs typeface="Share Tech"/>
                <a:sym typeface="Share Tech"/>
              </a:defRPr>
            </a:lvl9pPr>
          </a:lstStyle>
          <a:p>
            <a:endParaRPr/>
          </a:p>
        </p:txBody>
      </p:sp>
      <p:sp>
        <p:nvSpPr>
          <p:cNvPr id="244" name="Google Shape;244;p26"/>
          <p:cNvSpPr txBox="1">
            <a:spLocks noGrp="1"/>
          </p:cNvSpPr>
          <p:nvPr>
            <p:ph type="subTitle" idx="2"/>
          </p:nvPr>
        </p:nvSpPr>
        <p:spPr>
          <a:xfrm>
            <a:off x="2362200" y="1890975"/>
            <a:ext cx="4419600" cy="923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algn="ctr" rtl="0">
              <a:spcBef>
                <a:spcPts val="0"/>
              </a:spcBef>
              <a:spcAft>
                <a:spcPts val="0"/>
              </a:spcAft>
              <a:buNone/>
              <a:defRPr sz="1600" b="1"/>
            </a:lvl2pPr>
            <a:lvl3pPr lvl="2" algn="ctr" rtl="0">
              <a:spcBef>
                <a:spcPts val="0"/>
              </a:spcBef>
              <a:spcAft>
                <a:spcPts val="0"/>
              </a:spcAft>
              <a:buNone/>
              <a:defRPr sz="1600" b="1"/>
            </a:lvl3pPr>
            <a:lvl4pPr lvl="3" algn="ctr" rtl="0">
              <a:spcBef>
                <a:spcPts val="0"/>
              </a:spcBef>
              <a:spcAft>
                <a:spcPts val="0"/>
              </a:spcAft>
              <a:buNone/>
              <a:defRPr sz="1600" b="1"/>
            </a:lvl4pPr>
            <a:lvl5pPr lvl="4" algn="ctr" rtl="0">
              <a:spcBef>
                <a:spcPts val="0"/>
              </a:spcBef>
              <a:spcAft>
                <a:spcPts val="0"/>
              </a:spcAft>
              <a:buNone/>
              <a:defRPr sz="1600" b="1"/>
            </a:lvl5pPr>
            <a:lvl6pPr lvl="5" algn="ctr" rtl="0">
              <a:spcBef>
                <a:spcPts val="0"/>
              </a:spcBef>
              <a:spcAft>
                <a:spcPts val="0"/>
              </a:spcAft>
              <a:buNone/>
              <a:defRPr sz="1600" b="1"/>
            </a:lvl6pPr>
            <a:lvl7pPr lvl="6" algn="ctr" rtl="0">
              <a:spcBef>
                <a:spcPts val="0"/>
              </a:spcBef>
              <a:spcAft>
                <a:spcPts val="0"/>
              </a:spcAft>
              <a:buNone/>
              <a:defRPr sz="1600" b="1"/>
            </a:lvl7pPr>
            <a:lvl8pPr lvl="7" algn="ctr" rtl="0">
              <a:spcBef>
                <a:spcPts val="0"/>
              </a:spcBef>
              <a:spcAft>
                <a:spcPts val="0"/>
              </a:spcAft>
              <a:buNone/>
              <a:defRPr sz="1600" b="1"/>
            </a:lvl8pPr>
            <a:lvl9pPr lvl="8" algn="ctr" rtl="0">
              <a:spcBef>
                <a:spcPts val="0"/>
              </a:spcBef>
              <a:spcAft>
                <a:spcPts val="0"/>
              </a:spcAft>
              <a:buNone/>
              <a:defRPr sz="1600" b="1"/>
            </a:lvl9pPr>
          </a:lstStyle>
          <a:p>
            <a:endParaRPr/>
          </a:p>
        </p:txBody>
      </p:sp>
      <p:sp>
        <p:nvSpPr>
          <p:cNvPr id="245" name="Google Shape;245;p26"/>
          <p:cNvSpPr txBox="1"/>
          <p:nvPr/>
        </p:nvSpPr>
        <p:spPr>
          <a:xfrm>
            <a:off x="713275" y="4234800"/>
            <a:ext cx="7717500" cy="369300"/>
          </a:xfrm>
          <a:prstGeom prst="rect">
            <a:avLst/>
          </a:prstGeom>
          <a:noFill/>
          <a:ln>
            <a:noFill/>
          </a:ln>
        </p:spPr>
        <p:txBody>
          <a:bodyPr spcFirstLastPara="1" wrap="square" lIns="91425" tIns="91425" rIns="91425" bIns="91425" anchor="t" anchorCtr="0">
            <a:spAutoFit/>
          </a:bodyPr>
          <a:lstStyle/>
          <a:p>
            <a:pPr marL="0" lvl="0" indent="0" algn="ctr" rtl="0">
              <a:spcBef>
                <a:spcPts val="300"/>
              </a:spcBef>
              <a:spcAft>
                <a:spcPts val="0"/>
              </a:spcAft>
              <a:buNone/>
            </a:pPr>
            <a:r>
              <a:rPr lang="en" sz="1200">
                <a:solidFill>
                  <a:schemeClr val="lt1"/>
                </a:solidFill>
                <a:latin typeface="Abel"/>
                <a:ea typeface="Abel"/>
                <a:cs typeface="Abel"/>
                <a:sym typeface="Abel"/>
              </a:rPr>
              <a:t>CREDITS: This presentation template was created by </a:t>
            </a:r>
            <a:r>
              <a:rPr lang="en" sz="1200" b="1">
                <a:solidFill>
                  <a:schemeClr val="lt1"/>
                </a:solidFill>
                <a:uFill>
                  <a:noFill/>
                </a:uFill>
                <a:latin typeface="Abel"/>
                <a:ea typeface="Abel"/>
                <a:cs typeface="Abel"/>
                <a:sym typeface="Abel"/>
                <a:hlinkClick r:id="rId2">
                  <a:extLst>
                    <a:ext uri="{A12FA001-AC4F-418D-AE19-62706E023703}">
                      <ahyp:hlinkClr xmlns:ahyp="http://schemas.microsoft.com/office/drawing/2018/hyperlinkcolor" val="tx"/>
                    </a:ext>
                  </a:extLst>
                </a:hlinkClick>
              </a:rPr>
              <a:t>Slidesgo</a:t>
            </a:r>
            <a:r>
              <a:rPr lang="en" sz="1200">
                <a:solidFill>
                  <a:schemeClr val="lt1"/>
                </a:solidFill>
                <a:latin typeface="Abel"/>
                <a:ea typeface="Abel"/>
                <a:cs typeface="Abel"/>
                <a:sym typeface="Abel"/>
              </a:rPr>
              <a:t>, including icons by </a:t>
            </a:r>
            <a:r>
              <a:rPr lang="en" sz="1200" b="1">
                <a:solidFill>
                  <a:schemeClr val="lt1"/>
                </a:solidFill>
                <a:uFill>
                  <a:noFill/>
                </a:uFill>
                <a:latin typeface="Abel"/>
                <a:ea typeface="Abel"/>
                <a:cs typeface="Abel"/>
                <a:sym typeface="Abel"/>
                <a:hlinkClick r:id="rId3">
                  <a:extLst>
                    <a:ext uri="{A12FA001-AC4F-418D-AE19-62706E023703}">
                      <ahyp:hlinkClr xmlns:ahyp="http://schemas.microsoft.com/office/drawing/2018/hyperlinkcolor" val="tx"/>
                    </a:ext>
                  </a:extLst>
                </a:hlinkClick>
              </a:rPr>
              <a:t>Flaticon</a:t>
            </a:r>
            <a:r>
              <a:rPr lang="en" sz="1200">
                <a:solidFill>
                  <a:schemeClr val="lt1"/>
                </a:solidFill>
                <a:latin typeface="Abel"/>
                <a:ea typeface="Abel"/>
                <a:cs typeface="Abel"/>
                <a:sym typeface="Abel"/>
              </a:rPr>
              <a:t>, and infographics &amp; images by </a:t>
            </a:r>
            <a:r>
              <a:rPr lang="en" sz="1200" b="1">
                <a:solidFill>
                  <a:schemeClr val="lt1"/>
                </a:solidFill>
                <a:uFill>
                  <a:noFill/>
                </a:uFill>
                <a:latin typeface="Abel"/>
                <a:ea typeface="Abel"/>
                <a:cs typeface="Abel"/>
                <a:sym typeface="Abel"/>
                <a:hlinkClick r:id="rId4">
                  <a:extLst>
                    <a:ext uri="{A12FA001-AC4F-418D-AE19-62706E023703}">
                      <ahyp:hlinkClr xmlns:ahyp="http://schemas.microsoft.com/office/drawing/2018/hyperlinkcolor" val="tx"/>
                    </a:ext>
                  </a:extLst>
                </a:hlinkClick>
              </a:rPr>
              <a:t>Freepik</a:t>
            </a:r>
            <a:r>
              <a:rPr lang="en" sz="1200" b="1">
                <a:solidFill>
                  <a:schemeClr val="lt1"/>
                </a:solidFill>
                <a:latin typeface="Abel"/>
                <a:ea typeface="Abel"/>
                <a:cs typeface="Abel"/>
                <a:sym typeface="Abel"/>
              </a:rPr>
              <a:t> </a:t>
            </a:r>
            <a:endParaRPr sz="1200" b="1">
              <a:solidFill>
                <a:schemeClr val="lt1"/>
              </a:solidFill>
              <a:latin typeface="Abel"/>
              <a:ea typeface="Abel"/>
              <a:cs typeface="Abel"/>
              <a:sym typeface="Abel"/>
            </a:endParaRPr>
          </a:p>
        </p:txBody>
      </p:sp>
      <p:grpSp>
        <p:nvGrpSpPr>
          <p:cNvPr id="246" name="Google Shape;246;p26"/>
          <p:cNvGrpSpPr/>
          <p:nvPr/>
        </p:nvGrpSpPr>
        <p:grpSpPr>
          <a:xfrm rot="-5400000" flipH="1">
            <a:off x="-815300" y="815300"/>
            <a:ext cx="2840775" cy="1210176"/>
            <a:chOff x="-363475" y="-836226"/>
            <a:chExt cx="2840775" cy="1210176"/>
          </a:xfrm>
        </p:grpSpPr>
        <p:cxnSp>
          <p:nvCxnSpPr>
            <p:cNvPr id="247" name="Google Shape;247;p26"/>
            <p:cNvCxnSpPr/>
            <p:nvPr/>
          </p:nvCxnSpPr>
          <p:spPr>
            <a:xfrm rot="-5400000" flipH="1">
              <a:off x="-363475" y="-836226"/>
              <a:ext cx="1206600" cy="1206600"/>
            </a:xfrm>
            <a:prstGeom prst="straightConnector1">
              <a:avLst/>
            </a:prstGeom>
            <a:noFill/>
            <a:ln w="9525" cap="flat" cmpd="sng">
              <a:solidFill>
                <a:schemeClr val="accent2"/>
              </a:solidFill>
              <a:prstDash val="solid"/>
              <a:round/>
              <a:headEnd type="none" w="med" len="med"/>
              <a:tailEnd type="none" w="med" len="med"/>
            </a:ln>
          </p:spPr>
        </p:cxnSp>
        <p:cxnSp>
          <p:nvCxnSpPr>
            <p:cNvPr id="248" name="Google Shape;248;p26"/>
            <p:cNvCxnSpPr/>
            <p:nvPr/>
          </p:nvCxnSpPr>
          <p:spPr>
            <a:xfrm rot="10800000">
              <a:off x="1658450" y="-444900"/>
              <a:ext cx="0" cy="1637700"/>
            </a:xfrm>
            <a:prstGeom prst="straightConnector1">
              <a:avLst/>
            </a:prstGeom>
            <a:noFill/>
            <a:ln w="9525" cap="flat" cmpd="sng">
              <a:solidFill>
                <a:schemeClr val="accent2"/>
              </a:solidFill>
              <a:prstDash val="solid"/>
              <a:round/>
              <a:headEnd type="none" w="med" len="med"/>
              <a:tailEnd type="oval" w="med" len="med"/>
            </a:ln>
          </p:spPr>
        </p:cxnSp>
      </p:grpSp>
      <p:grpSp>
        <p:nvGrpSpPr>
          <p:cNvPr id="249" name="Google Shape;249;p26"/>
          <p:cNvGrpSpPr/>
          <p:nvPr/>
        </p:nvGrpSpPr>
        <p:grpSpPr>
          <a:xfrm rot="5400000">
            <a:off x="219775" y="3162675"/>
            <a:ext cx="987245" cy="256500"/>
            <a:chOff x="713275" y="4065425"/>
            <a:chExt cx="987245" cy="256500"/>
          </a:xfrm>
        </p:grpSpPr>
        <p:sp>
          <p:nvSpPr>
            <p:cNvPr id="250" name="Google Shape;250;p26"/>
            <p:cNvSpPr/>
            <p:nvPr/>
          </p:nvSpPr>
          <p:spPr>
            <a:xfrm>
              <a:off x="713275"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1078648"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1444020"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26"/>
          <p:cNvGrpSpPr/>
          <p:nvPr/>
        </p:nvGrpSpPr>
        <p:grpSpPr>
          <a:xfrm rot="5400000">
            <a:off x="7937100" y="888475"/>
            <a:ext cx="987245" cy="256500"/>
            <a:chOff x="713275" y="4065425"/>
            <a:chExt cx="987245" cy="256500"/>
          </a:xfrm>
        </p:grpSpPr>
        <p:sp>
          <p:nvSpPr>
            <p:cNvPr id="254" name="Google Shape;254;p26"/>
            <p:cNvSpPr/>
            <p:nvPr/>
          </p:nvSpPr>
          <p:spPr>
            <a:xfrm>
              <a:off x="713275"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1078648"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1444020"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7">
    <p:spTree>
      <p:nvGrpSpPr>
        <p:cNvPr id="1" name="Shape 257"/>
        <p:cNvGrpSpPr/>
        <p:nvPr/>
      </p:nvGrpSpPr>
      <p:grpSpPr>
        <a:xfrm>
          <a:off x="0" y="0"/>
          <a:ext cx="0" cy="0"/>
          <a:chOff x="0" y="0"/>
          <a:chExt cx="0" cy="0"/>
        </a:xfrm>
      </p:grpSpPr>
      <p:sp>
        <p:nvSpPr>
          <p:cNvPr id="258" name="Google Shape;258;p27"/>
          <p:cNvSpPr/>
          <p:nvPr/>
        </p:nvSpPr>
        <p:spPr>
          <a:xfrm>
            <a:off x="1712850" y="-36411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1542450" y="3501600"/>
            <a:ext cx="3161100" cy="31611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hasCustomPrompt="1"/>
          </p:nvPr>
        </p:nvSpPr>
        <p:spPr>
          <a:xfrm>
            <a:off x="1234935" y="1602638"/>
            <a:ext cx="1234500" cy="110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6" name="Google Shape;16;p3"/>
          <p:cNvSpPr txBox="1">
            <a:spLocks noGrp="1"/>
          </p:cNvSpPr>
          <p:nvPr>
            <p:ph type="subTitle" idx="1"/>
          </p:nvPr>
        </p:nvSpPr>
        <p:spPr>
          <a:xfrm>
            <a:off x="713401" y="3936588"/>
            <a:ext cx="2420100" cy="66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b="1"/>
            </a:lvl2pPr>
            <a:lvl3pPr lvl="2" rtl="0">
              <a:lnSpc>
                <a:spcPct val="100000"/>
              </a:lnSpc>
              <a:spcBef>
                <a:spcPts val="0"/>
              </a:spcBef>
              <a:spcAft>
                <a:spcPts val="0"/>
              </a:spcAft>
              <a:buNone/>
              <a:defRPr sz="1600" b="1"/>
            </a:lvl3pPr>
            <a:lvl4pPr lvl="3" rtl="0">
              <a:lnSpc>
                <a:spcPct val="100000"/>
              </a:lnSpc>
              <a:spcBef>
                <a:spcPts val="0"/>
              </a:spcBef>
              <a:spcAft>
                <a:spcPts val="0"/>
              </a:spcAft>
              <a:buNone/>
              <a:defRPr sz="1600" b="1"/>
            </a:lvl4pPr>
            <a:lvl5pPr lvl="4" rtl="0">
              <a:lnSpc>
                <a:spcPct val="100000"/>
              </a:lnSpc>
              <a:spcBef>
                <a:spcPts val="0"/>
              </a:spcBef>
              <a:spcAft>
                <a:spcPts val="0"/>
              </a:spcAft>
              <a:buNone/>
              <a:defRPr sz="1600" b="1"/>
            </a:lvl5pPr>
            <a:lvl6pPr lvl="5" rtl="0">
              <a:lnSpc>
                <a:spcPct val="100000"/>
              </a:lnSpc>
              <a:spcBef>
                <a:spcPts val="0"/>
              </a:spcBef>
              <a:spcAft>
                <a:spcPts val="0"/>
              </a:spcAft>
              <a:buNone/>
              <a:defRPr sz="1600" b="1"/>
            </a:lvl6pPr>
            <a:lvl7pPr lvl="6" rtl="0">
              <a:lnSpc>
                <a:spcPct val="100000"/>
              </a:lnSpc>
              <a:spcBef>
                <a:spcPts val="0"/>
              </a:spcBef>
              <a:spcAft>
                <a:spcPts val="0"/>
              </a:spcAft>
              <a:buNone/>
              <a:defRPr sz="1600" b="1"/>
            </a:lvl7pPr>
            <a:lvl8pPr lvl="7" rtl="0">
              <a:lnSpc>
                <a:spcPct val="100000"/>
              </a:lnSpc>
              <a:spcBef>
                <a:spcPts val="0"/>
              </a:spcBef>
              <a:spcAft>
                <a:spcPts val="0"/>
              </a:spcAft>
              <a:buNone/>
              <a:defRPr sz="1600" b="1"/>
            </a:lvl8pPr>
            <a:lvl9pPr lvl="8" rtl="0">
              <a:lnSpc>
                <a:spcPct val="100000"/>
              </a:lnSpc>
              <a:spcBef>
                <a:spcPts val="0"/>
              </a:spcBef>
              <a:spcAft>
                <a:spcPts val="0"/>
              </a:spcAft>
              <a:buNone/>
              <a:defRPr sz="1600" b="1"/>
            </a:lvl9pPr>
          </a:lstStyle>
          <a:p>
            <a:endParaRPr/>
          </a:p>
        </p:txBody>
      </p:sp>
      <p:sp>
        <p:nvSpPr>
          <p:cNvPr id="17" name="Google Shape;17;p3"/>
          <p:cNvSpPr txBox="1">
            <a:spLocks noGrp="1"/>
          </p:cNvSpPr>
          <p:nvPr>
            <p:ph type="title" idx="2"/>
          </p:nvPr>
        </p:nvSpPr>
        <p:spPr>
          <a:xfrm>
            <a:off x="713400" y="2848038"/>
            <a:ext cx="4492200" cy="800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8" name="Google Shape;18;p3"/>
          <p:cNvGrpSpPr/>
          <p:nvPr/>
        </p:nvGrpSpPr>
        <p:grpSpPr>
          <a:xfrm>
            <a:off x="476375" y="464863"/>
            <a:ext cx="987245" cy="256500"/>
            <a:chOff x="713275" y="4065425"/>
            <a:chExt cx="987245" cy="256500"/>
          </a:xfrm>
        </p:grpSpPr>
        <p:sp>
          <p:nvSpPr>
            <p:cNvPr id="19" name="Google Shape;19;p3"/>
            <p:cNvSpPr/>
            <p:nvPr/>
          </p:nvSpPr>
          <p:spPr>
            <a:xfrm>
              <a:off x="713275"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1078648"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1444020"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p:nvPr/>
        </p:nvSpPr>
        <p:spPr>
          <a:xfrm>
            <a:off x="-986975" y="-1377662"/>
            <a:ext cx="2964900" cy="29649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4"/>
          <p:cNvSpPr txBox="1">
            <a:spLocks noGrp="1"/>
          </p:cNvSpPr>
          <p:nvPr>
            <p:ph type="body" idx="1"/>
          </p:nvPr>
        </p:nvSpPr>
        <p:spPr>
          <a:xfrm>
            <a:off x="713400" y="1152475"/>
            <a:ext cx="77172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sz="13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grpSp>
        <p:nvGrpSpPr>
          <p:cNvPr id="26" name="Google Shape;26;p4"/>
          <p:cNvGrpSpPr/>
          <p:nvPr/>
        </p:nvGrpSpPr>
        <p:grpSpPr>
          <a:xfrm>
            <a:off x="-72925" y="-72687"/>
            <a:ext cx="2689025" cy="354925"/>
            <a:chOff x="491775" y="19025"/>
            <a:chExt cx="2689025" cy="354925"/>
          </a:xfrm>
        </p:grpSpPr>
        <p:cxnSp>
          <p:nvCxnSpPr>
            <p:cNvPr id="27" name="Google Shape;27;p4"/>
            <p:cNvCxnSpPr/>
            <p:nvPr/>
          </p:nvCxnSpPr>
          <p:spPr>
            <a:xfrm>
              <a:off x="491775" y="19025"/>
              <a:ext cx="351300" cy="351300"/>
            </a:xfrm>
            <a:prstGeom prst="straightConnector1">
              <a:avLst/>
            </a:prstGeom>
            <a:noFill/>
            <a:ln w="9525" cap="flat" cmpd="sng">
              <a:solidFill>
                <a:schemeClr val="accent2"/>
              </a:solidFill>
              <a:prstDash val="solid"/>
              <a:round/>
              <a:headEnd type="none" w="med" len="med"/>
              <a:tailEnd type="none" w="med" len="med"/>
            </a:ln>
          </p:spPr>
        </p:cxnSp>
        <p:cxnSp>
          <p:nvCxnSpPr>
            <p:cNvPr id="28" name="Google Shape;28;p4"/>
            <p:cNvCxnSpPr/>
            <p:nvPr/>
          </p:nvCxnSpPr>
          <p:spPr>
            <a:xfrm>
              <a:off x="839600" y="373950"/>
              <a:ext cx="2341200" cy="0"/>
            </a:xfrm>
            <a:prstGeom prst="straightConnector1">
              <a:avLst/>
            </a:prstGeom>
            <a:noFill/>
            <a:ln w="9525" cap="flat" cmpd="sng">
              <a:solidFill>
                <a:schemeClr val="accent2"/>
              </a:solidFill>
              <a:prstDash val="solid"/>
              <a:round/>
              <a:headEnd type="none" w="med" len="med"/>
              <a:tailEnd type="oval" w="med" len="med"/>
            </a:ln>
          </p:spPr>
        </p:cxnSp>
      </p:grpSp>
      <p:grpSp>
        <p:nvGrpSpPr>
          <p:cNvPr id="29" name="Google Shape;29;p4"/>
          <p:cNvGrpSpPr/>
          <p:nvPr/>
        </p:nvGrpSpPr>
        <p:grpSpPr>
          <a:xfrm rot="10800000">
            <a:off x="6527900" y="4861263"/>
            <a:ext cx="2689025" cy="354925"/>
            <a:chOff x="491775" y="19025"/>
            <a:chExt cx="2689025" cy="354925"/>
          </a:xfrm>
        </p:grpSpPr>
        <p:cxnSp>
          <p:nvCxnSpPr>
            <p:cNvPr id="30" name="Google Shape;30;p4"/>
            <p:cNvCxnSpPr/>
            <p:nvPr/>
          </p:nvCxnSpPr>
          <p:spPr>
            <a:xfrm>
              <a:off x="491775" y="19025"/>
              <a:ext cx="351300" cy="351300"/>
            </a:xfrm>
            <a:prstGeom prst="straightConnector1">
              <a:avLst/>
            </a:prstGeom>
            <a:noFill/>
            <a:ln w="9525" cap="flat" cmpd="sng">
              <a:solidFill>
                <a:schemeClr val="accent2"/>
              </a:solidFill>
              <a:prstDash val="solid"/>
              <a:round/>
              <a:headEnd type="none" w="med" len="med"/>
              <a:tailEnd type="none" w="med" len="med"/>
            </a:ln>
          </p:spPr>
        </p:cxnSp>
        <p:cxnSp>
          <p:nvCxnSpPr>
            <p:cNvPr id="31" name="Google Shape;31;p4"/>
            <p:cNvCxnSpPr/>
            <p:nvPr/>
          </p:nvCxnSpPr>
          <p:spPr>
            <a:xfrm>
              <a:off x="839600" y="373950"/>
              <a:ext cx="2341200" cy="0"/>
            </a:xfrm>
            <a:prstGeom prst="straightConnector1">
              <a:avLst/>
            </a:prstGeom>
            <a:noFill/>
            <a:ln w="9525" cap="flat" cmpd="sng">
              <a:solidFill>
                <a:schemeClr val="accent2"/>
              </a:solidFill>
              <a:prstDash val="solid"/>
              <a:round/>
              <a:headEnd type="none" w="med" len="med"/>
              <a:tailEnd type="oval"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2255875" y="-28510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a:off x="6728725" y="2733050"/>
            <a:ext cx="4175400" cy="4175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4" name="Google Shape;44;p6"/>
          <p:cNvGrpSpPr/>
          <p:nvPr/>
        </p:nvGrpSpPr>
        <p:grpSpPr>
          <a:xfrm>
            <a:off x="-14106" y="4439744"/>
            <a:ext cx="2913450" cy="579363"/>
            <a:chOff x="267350" y="-205412"/>
            <a:chExt cx="2913450" cy="579363"/>
          </a:xfrm>
        </p:grpSpPr>
        <p:cxnSp>
          <p:nvCxnSpPr>
            <p:cNvPr id="45" name="Google Shape;45;p6"/>
            <p:cNvCxnSpPr/>
            <p:nvPr/>
          </p:nvCxnSpPr>
          <p:spPr>
            <a:xfrm>
              <a:off x="267350" y="-205412"/>
              <a:ext cx="575700" cy="575700"/>
            </a:xfrm>
            <a:prstGeom prst="straightConnector1">
              <a:avLst/>
            </a:prstGeom>
            <a:noFill/>
            <a:ln w="9525" cap="flat" cmpd="sng">
              <a:solidFill>
                <a:schemeClr val="accent2"/>
              </a:solidFill>
              <a:prstDash val="solid"/>
              <a:round/>
              <a:headEnd type="none" w="med" len="med"/>
              <a:tailEnd type="none" w="med" len="med"/>
            </a:ln>
          </p:spPr>
        </p:cxnSp>
        <p:cxnSp>
          <p:nvCxnSpPr>
            <p:cNvPr id="46" name="Google Shape;46;p6"/>
            <p:cNvCxnSpPr/>
            <p:nvPr/>
          </p:nvCxnSpPr>
          <p:spPr>
            <a:xfrm>
              <a:off x="839600" y="373950"/>
              <a:ext cx="2341200" cy="0"/>
            </a:xfrm>
            <a:prstGeom prst="straightConnector1">
              <a:avLst/>
            </a:prstGeom>
            <a:noFill/>
            <a:ln w="9525" cap="flat" cmpd="sng">
              <a:solidFill>
                <a:schemeClr val="accent2"/>
              </a:solidFill>
              <a:prstDash val="solid"/>
              <a:round/>
              <a:headEnd type="none" w="med" len="med"/>
              <a:tailEnd type="oval" w="med" len="med"/>
            </a:ln>
          </p:spPr>
        </p:cxnSp>
      </p:grpSp>
      <p:grpSp>
        <p:nvGrpSpPr>
          <p:cNvPr id="47" name="Google Shape;47;p6"/>
          <p:cNvGrpSpPr/>
          <p:nvPr/>
        </p:nvGrpSpPr>
        <p:grpSpPr>
          <a:xfrm rot="10800000">
            <a:off x="6244656" y="124394"/>
            <a:ext cx="2913450" cy="579363"/>
            <a:chOff x="267350" y="-205412"/>
            <a:chExt cx="2913450" cy="579363"/>
          </a:xfrm>
        </p:grpSpPr>
        <p:cxnSp>
          <p:nvCxnSpPr>
            <p:cNvPr id="48" name="Google Shape;48;p6"/>
            <p:cNvCxnSpPr/>
            <p:nvPr/>
          </p:nvCxnSpPr>
          <p:spPr>
            <a:xfrm>
              <a:off x="267350" y="-205412"/>
              <a:ext cx="575700" cy="575700"/>
            </a:xfrm>
            <a:prstGeom prst="straightConnector1">
              <a:avLst/>
            </a:prstGeom>
            <a:noFill/>
            <a:ln w="9525" cap="flat" cmpd="sng">
              <a:solidFill>
                <a:schemeClr val="accent2"/>
              </a:solidFill>
              <a:prstDash val="solid"/>
              <a:round/>
              <a:headEnd type="none" w="med" len="med"/>
              <a:tailEnd type="none" w="med" len="med"/>
            </a:ln>
          </p:spPr>
        </p:cxnSp>
        <p:cxnSp>
          <p:nvCxnSpPr>
            <p:cNvPr id="49" name="Google Shape;49;p6"/>
            <p:cNvCxnSpPr/>
            <p:nvPr/>
          </p:nvCxnSpPr>
          <p:spPr>
            <a:xfrm>
              <a:off x="839600" y="373950"/>
              <a:ext cx="2341200" cy="0"/>
            </a:xfrm>
            <a:prstGeom prst="straightConnector1">
              <a:avLst/>
            </a:prstGeom>
            <a:noFill/>
            <a:ln w="9525" cap="flat" cmpd="sng">
              <a:solidFill>
                <a:schemeClr val="accent2"/>
              </a:solidFill>
              <a:prstDash val="solid"/>
              <a:round/>
              <a:headEnd type="none" w="med" len="med"/>
              <a:tailEnd type="oval"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
  <p:cSld name="CUSTOM_1">
    <p:spTree>
      <p:nvGrpSpPr>
        <p:cNvPr id="1" name="Shape 86"/>
        <p:cNvGrpSpPr/>
        <p:nvPr/>
      </p:nvGrpSpPr>
      <p:grpSpPr>
        <a:xfrm>
          <a:off x="0" y="0"/>
          <a:ext cx="0" cy="0"/>
          <a:chOff x="0" y="0"/>
          <a:chExt cx="0" cy="0"/>
        </a:xfrm>
      </p:grpSpPr>
      <p:sp>
        <p:nvSpPr>
          <p:cNvPr id="87" name="Google Shape;87;p13"/>
          <p:cNvSpPr/>
          <p:nvPr/>
        </p:nvSpPr>
        <p:spPr>
          <a:xfrm>
            <a:off x="6812650" y="-1965225"/>
            <a:ext cx="4165200" cy="4165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txBox="1">
            <a:spLocks noGrp="1"/>
          </p:cNvSpPr>
          <p:nvPr>
            <p:ph type="subTitle" idx="1"/>
          </p:nvPr>
        </p:nvSpPr>
        <p:spPr>
          <a:xfrm>
            <a:off x="720300" y="1885125"/>
            <a:ext cx="2386800" cy="4617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latin typeface="Share Tech"/>
                <a:ea typeface="Share Tech"/>
                <a:cs typeface="Share Tech"/>
                <a:sym typeface="Share Tech"/>
              </a:defRPr>
            </a:lvl1pPr>
            <a:lvl2pPr lvl="1" rtl="0">
              <a:spcBef>
                <a:spcPts val="1200"/>
              </a:spcBef>
              <a:spcAft>
                <a:spcPts val="0"/>
              </a:spcAft>
              <a:buNone/>
              <a:defRPr sz="1800" b="1">
                <a:latin typeface="Share Tech"/>
                <a:ea typeface="Share Tech"/>
                <a:cs typeface="Share Tech"/>
                <a:sym typeface="Share Tech"/>
              </a:defRPr>
            </a:lvl2pPr>
            <a:lvl3pPr lvl="2" rtl="0">
              <a:spcBef>
                <a:spcPts val="1200"/>
              </a:spcBef>
              <a:spcAft>
                <a:spcPts val="0"/>
              </a:spcAft>
              <a:buNone/>
              <a:defRPr sz="1800" b="1">
                <a:latin typeface="Share Tech"/>
                <a:ea typeface="Share Tech"/>
                <a:cs typeface="Share Tech"/>
                <a:sym typeface="Share Tech"/>
              </a:defRPr>
            </a:lvl3pPr>
            <a:lvl4pPr lvl="3" rtl="0">
              <a:spcBef>
                <a:spcPts val="1200"/>
              </a:spcBef>
              <a:spcAft>
                <a:spcPts val="0"/>
              </a:spcAft>
              <a:buNone/>
              <a:defRPr sz="1800" b="1">
                <a:latin typeface="Share Tech"/>
                <a:ea typeface="Share Tech"/>
                <a:cs typeface="Share Tech"/>
                <a:sym typeface="Share Tech"/>
              </a:defRPr>
            </a:lvl4pPr>
            <a:lvl5pPr lvl="4" rtl="0">
              <a:spcBef>
                <a:spcPts val="1200"/>
              </a:spcBef>
              <a:spcAft>
                <a:spcPts val="0"/>
              </a:spcAft>
              <a:buNone/>
              <a:defRPr sz="1800" b="1">
                <a:latin typeface="Share Tech"/>
                <a:ea typeface="Share Tech"/>
                <a:cs typeface="Share Tech"/>
                <a:sym typeface="Share Tech"/>
              </a:defRPr>
            </a:lvl5pPr>
            <a:lvl6pPr lvl="5" rtl="0">
              <a:spcBef>
                <a:spcPts val="1200"/>
              </a:spcBef>
              <a:spcAft>
                <a:spcPts val="0"/>
              </a:spcAft>
              <a:buNone/>
              <a:defRPr sz="1800" b="1">
                <a:latin typeface="Share Tech"/>
                <a:ea typeface="Share Tech"/>
                <a:cs typeface="Share Tech"/>
                <a:sym typeface="Share Tech"/>
              </a:defRPr>
            </a:lvl6pPr>
            <a:lvl7pPr lvl="6" rtl="0">
              <a:spcBef>
                <a:spcPts val="1200"/>
              </a:spcBef>
              <a:spcAft>
                <a:spcPts val="0"/>
              </a:spcAft>
              <a:buNone/>
              <a:defRPr sz="1800" b="1">
                <a:latin typeface="Share Tech"/>
                <a:ea typeface="Share Tech"/>
                <a:cs typeface="Share Tech"/>
                <a:sym typeface="Share Tech"/>
              </a:defRPr>
            </a:lvl7pPr>
            <a:lvl8pPr lvl="7" rtl="0">
              <a:spcBef>
                <a:spcPts val="1200"/>
              </a:spcBef>
              <a:spcAft>
                <a:spcPts val="0"/>
              </a:spcAft>
              <a:buNone/>
              <a:defRPr sz="1800" b="1">
                <a:latin typeface="Share Tech"/>
                <a:ea typeface="Share Tech"/>
                <a:cs typeface="Share Tech"/>
                <a:sym typeface="Share Tech"/>
              </a:defRPr>
            </a:lvl8pPr>
            <a:lvl9pPr lvl="8" rtl="0">
              <a:spcBef>
                <a:spcPts val="1200"/>
              </a:spcBef>
              <a:spcAft>
                <a:spcPts val="1200"/>
              </a:spcAft>
              <a:buNone/>
              <a:defRPr sz="1800" b="1">
                <a:latin typeface="Share Tech"/>
                <a:ea typeface="Share Tech"/>
                <a:cs typeface="Share Tech"/>
                <a:sym typeface="Share Tech"/>
              </a:defRPr>
            </a:lvl9pPr>
          </a:lstStyle>
          <a:p>
            <a:endParaRPr/>
          </a:p>
        </p:txBody>
      </p:sp>
      <p:sp>
        <p:nvSpPr>
          <p:cNvPr id="89" name="Google Shape;89;p13"/>
          <p:cNvSpPr txBox="1">
            <a:spLocks noGrp="1"/>
          </p:cNvSpPr>
          <p:nvPr>
            <p:ph type="title" hasCustomPrompt="1"/>
          </p:nvPr>
        </p:nvSpPr>
        <p:spPr>
          <a:xfrm>
            <a:off x="815274" y="1238250"/>
            <a:ext cx="623100" cy="55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400">
                <a:solidFill>
                  <a:schemeClr val="dk2"/>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90" name="Google Shape;90;p13"/>
          <p:cNvSpPr txBox="1">
            <a:spLocks noGrp="1"/>
          </p:cNvSpPr>
          <p:nvPr>
            <p:ph type="subTitle" idx="2"/>
          </p:nvPr>
        </p:nvSpPr>
        <p:spPr>
          <a:xfrm>
            <a:off x="720300" y="2193500"/>
            <a:ext cx="2385600" cy="67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a:p>
        </p:txBody>
      </p:sp>
      <p:sp>
        <p:nvSpPr>
          <p:cNvPr id="91" name="Google Shape;91;p13"/>
          <p:cNvSpPr txBox="1">
            <a:spLocks noGrp="1"/>
          </p:cNvSpPr>
          <p:nvPr>
            <p:ph type="title" idx="3" hasCustomPrompt="1"/>
          </p:nvPr>
        </p:nvSpPr>
        <p:spPr>
          <a:xfrm>
            <a:off x="3350624" y="1238250"/>
            <a:ext cx="623100" cy="55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400">
                <a:solidFill>
                  <a:schemeClr val="dk2"/>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92" name="Google Shape;92;p13"/>
          <p:cNvSpPr txBox="1">
            <a:spLocks noGrp="1"/>
          </p:cNvSpPr>
          <p:nvPr>
            <p:ph type="title" idx="4" hasCustomPrompt="1"/>
          </p:nvPr>
        </p:nvSpPr>
        <p:spPr>
          <a:xfrm>
            <a:off x="5885697" y="1238250"/>
            <a:ext cx="623100" cy="55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400">
                <a:solidFill>
                  <a:schemeClr val="dk2"/>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93" name="Google Shape;93;p13"/>
          <p:cNvSpPr txBox="1">
            <a:spLocks noGrp="1"/>
          </p:cNvSpPr>
          <p:nvPr>
            <p:ph type="title" idx="5" hasCustomPrompt="1"/>
          </p:nvPr>
        </p:nvSpPr>
        <p:spPr>
          <a:xfrm>
            <a:off x="814575" y="3027797"/>
            <a:ext cx="623100" cy="55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400">
                <a:solidFill>
                  <a:schemeClr val="dk2"/>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94" name="Google Shape;94;p13"/>
          <p:cNvSpPr txBox="1">
            <a:spLocks noGrp="1"/>
          </p:cNvSpPr>
          <p:nvPr>
            <p:ph type="subTitle" idx="6"/>
          </p:nvPr>
        </p:nvSpPr>
        <p:spPr>
          <a:xfrm>
            <a:off x="3255370" y="1885150"/>
            <a:ext cx="2386800" cy="4617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latin typeface="Share Tech"/>
                <a:ea typeface="Share Tech"/>
                <a:cs typeface="Share Tech"/>
                <a:sym typeface="Share Tech"/>
              </a:defRPr>
            </a:lvl1pPr>
            <a:lvl2pPr lvl="1" rtl="0">
              <a:spcBef>
                <a:spcPts val="1200"/>
              </a:spcBef>
              <a:spcAft>
                <a:spcPts val="0"/>
              </a:spcAft>
              <a:buNone/>
              <a:defRPr sz="1800" b="1">
                <a:latin typeface="Share Tech"/>
                <a:ea typeface="Share Tech"/>
                <a:cs typeface="Share Tech"/>
                <a:sym typeface="Share Tech"/>
              </a:defRPr>
            </a:lvl2pPr>
            <a:lvl3pPr lvl="2" rtl="0">
              <a:spcBef>
                <a:spcPts val="1200"/>
              </a:spcBef>
              <a:spcAft>
                <a:spcPts val="0"/>
              </a:spcAft>
              <a:buNone/>
              <a:defRPr sz="1800" b="1">
                <a:latin typeface="Share Tech"/>
                <a:ea typeface="Share Tech"/>
                <a:cs typeface="Share Tech"/>
                <a:sym typeface="Share Tech"/>
              </a:defRPr>
            </a:lvl3pPr>
            <a:lvl4pPr lvl="3" rtl="0">
              <a:spcBef>
                <a:spcPts val="1200"/>
              </a:spcBef>
              <a:spcAft>
                <a:spcPts val="0"/>
              </a:spcAft>
              <a:buNone/>
              <a:defRPr sz="1800" b="1">
                <a:latin typeface="Share Tech"/>
                <a:ea typeface="Share Tech"/>
                <a:cs typeface="Share Tech"/>
                <a:sym typeface="Share Tech"/>
              </a:defRPr>
            </a:lvl4pPr>
            <a:lvl5pPr lvl="4" rtl="0">
              <a:spcBef>
                <a:spcPts val="1200"/>
              </a:spcBef>
              <a:spcAft>
                <a:spcPts val="0"/>
              </a:spcAft>
              <a:buNone/>
              <a:defRPr sz="1800" b="1">
                <a:latin typeface="Share Tech"/>
                <a:ea typeface="Share Tech"/>
                <a:cs typeface="Share Tech"/>
                <a:sym typeface="Share Tech"/>
              </a:defRPr>
            </a:lvl5pPr>
            <a:lvl6pPr lvl="5" rtl="0">
              <a:spcBef>
                <a:spcPts val="1200"/>
              </a:spcBef>
              <a:spcAft>
                <a:spcPts val="0"/>
              </a:spcAft>
              <a:buNone/>
              <a:defRPr sz="1800" b="1">
                <a:latin typeface="Share Tech"/>
                <a:ea typeface="Share Tech"/>
                <a:cs typeface="Share Tech"/>
                <a:sym typeface="Share Tech"/>
              </a:defRPr>
            </a:lvl6pPr>
            <a:lvl7pPr lvl="6" rtl="0">
              <a:spcBef>
                <a:spcPts val="1200"/>
              </a:spcBef>
              <a:spcAft>
                <a:spcPts val="0"/>
              </a:spcAft>
              <a:buNone/>
              <a:defRPr sz="1800" b="1">
                <a:latin typeface="Share Tech"/>
                <a:ea typeface="Share Tech"/>
                <a:cs typeface="Share Tech"/>
                <a:sym typeface="Share Tech"/>
              </a:defRPr>
            </a:lvl7pPr>
            <a:lvl8pPr lvl="7" rtl="0">
              <a:spcBef>
                <a:spcPts val="1200"/>
              </a:spcBef>
              <a:spcAft>
                <a:spcPts val="0"/>
              </a:spcAft>
              <a:buNone/>
              <a:defRPr sz="1800" b="1">
                <a:latin typeface="Share Tech"/>
                <a:ea typeface="Share Tech"/>
                <a:cs typeface="Share Tech"/>
                <a:sym typeface="Share Tech"/>
              </a:defRPr>
            </a:lvl8pPr>
            <a:lvl9pPr lvl="8" rtl="0">
              <a:spcBef>
                <a:spcPts val="1200"/>
              </a:spcBef>
              <a:spcAft>
                <a:spcPts val="1200"/>
              </a:spcAft>
              <a:buNone/>
              <a:defRPr sz="1800" b="1">
                <a:latin typeface="Share Tech"/>
                <a:ea typeface="Share Tech"/>
                <a:cs typeface="Share Tech"/>
                <a:sym typeface="Share Tech"/>
              </a:defRPr>
            </a:lvl9pPr>
          </a:lstStyle>
          <a:p>
            <a:endParaRPr/>
          </a:p>
        </p:txBody>
      </p:sp>
      <p:sp>
        <p:nvSpPr>
          <p:cNvPr id="95" name="Google Shape;95;p13"/>
          <p:cNvSpPr txBox="1">
            <a:spLocks noGrp="1"/>
          </p:cNvSpPr>
          <p:nvPr>
            <p:ph type="subTitle" idx="7"/>
          </p:nvPr>
        </p:nvSpPr>
        <p:spPr>
          <a:xfrm>
            <a:off x="3257550" y="2193500"/>
            <a:ext cx="2384700" cy="67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a:p>
        </p:txBody>
      </p:sp>
      <p:sp>
        <p:nvSpPr>
          <p:cNvPr id="96" name="Google Shape;96;p13"/>
          <p:cNvSpPr txBox="1">
            <a:spLocks noGrp="1"/>
          </p:cNvSpPr>
          <p:nvPr>
            <p:ph type="subTitle" idx="8"/>
          </p:nvPr>
        </p:nvSpPr>
        <p:spPr>
          <a:xfrm>
            <a:off x="5790440" y="1875725"/>
            <a:ext cx="2386800" cy="4617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latin typeface="Share Tech"/>
                <a:ea typeface="Share Tech"/>
                <a:cs typeface="Share Tech"/>
                <a:sym typeface="Share Tech"/>
              </a:defRPr>
            </a:lvl1pPr>
            <a:lvl2pPr lvl="1" rtl="0">
              <a:spcBef>
                <a:spcPts val="1200"/>
              </a:spcBef>
              <a:spcAft>
                <a:spcPts val="0"/>
              </a:spcAft>
              <a:buNone/>
              <a:defRPr sz="1800" b="1">
                <a:latin typeface="Share Tech"/>
                <a:ea typeface="Share Tech"/>
                <a:cs typeface="Share Tech"/>
                <a:sym typeface="Share Tech"/>
              </a:defRPr>
            </a:lvl2pPr>
            <a:lvl3pPr lvl="2" rtl="0">
              <a:spcBef>
                <a:spcPts val="1200"/>
              </a:spcBef>
              <a:spcAft>
                <a:spcPts val="0"/>
              </a:spcAft>
              <a:buNone/>
              <a:defRPr sz="1800" b="1">
                <a:latin typeface="Share Tech"/>
                <a:ea typeface="Share Tech"/>
                <a:cs typeface="Share Tech"/>
                <a:sym typeface="Share Tech"/>
              </a:defRPr>
            </a:lvl3pPr>
            <a:lvl4pPr lvl="3" rtl="0">
              <a:spcBef>
                <a:spcPts val="1200"/>
              </a:spcBef>
              <a:spcAft>
                <a:spcPts val="0"/>
              </a:spcAft>
              <a:buNone/>
              <a:defRPr sz="1800" b="1">
                <a:latin typeface="Share Tech"/>
                <a:ea typeface="Share Tech"/>
                <a:cs typeface="Share Tech"/>
                <a:sym typeface="Share Tech"/>
              </a:defRPr>
            </a:lvl4pPr>
            <a:lvl5pPr lvl="4" rtl="0">
              <a:spcBef>
                <a:spcPts val="1200"/>
              </a:spcBef>
              <a:spcAft>
                <a:spcPts val="0"/>
              </a:spcAft>
              <a:buNone/>
              <a:defRPr sz="1800" b="1">
                <a:latin typeface="Share Tech"/>
                <a:ea typeface="Share Tech"/>
                <a:cs typeface="Share Tech"/>
                <a:sym typeface="Share Tech"/>
              </a:defRPr>
            </a:lvl5pPr>
            <a:lvl6pPr lvl="5" rtl="0">
              <a:spcBef>
                <a:spcPts val="1200"/>
              </a:spcBef>
              <a:spcAft>
                <a:spcPts val="0"/>
              </a:spcAft>
              <a:buNone/>
              <a:defRPr sz="1800" b="1">
                <a:latin typeface="Share Tech"/>
                <a:ea typeface="Share Tech"/>
                <a:cs typeface="Share Tech"/>
                <a:sym typeface="Share Tech"/>
              </a:defRPr>
            </a:lvl6pPr>
            <a:lvl7pPr lvl="6" rtl="0">
              <a:spcBef>
                <a:spcPts val="1200"/>
              </a:spcBef>
              <a:spcAft>
                <a:spcPts val="0"/>
              </a:spcAft>
              <a:buNone/>
              <a:defRPr sz="1800" b="1">
                <a:latin typeface="Share Tech"/>
                <a:ea typeface="Share Tech"/>
                <a:cs typeface="Share Tech"/>
                <a:sym typeface="Share Tech"/>
              </a:defRPr>
            </a:lvl7pPr>
            <a:lvl8pPr lvl="7" rtl="0">
              <a:spcBef>
                <a:spcPts val="1200"/>
              </a:spcBef>
              <a:spcAft>
                <a:spcPts val="0"/>
              </a:spcAft>
              <a:buNone/>
              <a:defRPr sz="1800" b="1">
                <a:latin typeface="Share Tech"/>
                <a:ea typeface="Share Tech"/>
                <a:cs typeface="Share Tech"/>
                <a:sym typeface="Share Tech"/>
              </a:defRPr>
            </a:lvl8pPr>
            <a:lvl9pPr lvl="8" rtl="0">
              <a:spcBef>
                <a:spcPts val="1200"/>
              </a:spcBef>
              <a:spcAft>
                <a:spcPts val="1200"/>
              </a:spcAft>
              <a:buNone/>
              <a:defRPr sz="1800" b="1">
                <a:latin typeface="Share Tech"/>
                <a:ea typeface="Share Tech"/>
                <a:cs typeface="Share Tech"/>
                <a:sym typeface="Share Tech"/>
              </a:defRPr>
            </a:lvl9pPr>
          </a:lstStyle>
          <a:p>
            <a:endParaRPr/>
          </a:p>
        </p:txBody>
      </p:sp>
      <p:sp>
        <p:nvSpPr>
          <p:cNvPr id="97" name="Google Shape;97;p13"/>
          <p:cNvSpPr txBox="1">
            <a:spLocks noGrp="1"/>
          </p:cNvSpPr>
          <p:nvPr>
            <p:ph type="subTitle" idx="9"/>
          </p:nvPr>
        </p:nvSpPr>
        <p:spPr>
          <a:xfrm>
            <a:off x="5792551" y="2199975"/>
            <a:ext cx="2384700" cy="67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a:p>
        </p:txBody>
      </p:sp>
      <p:sp>
        <p:nvSpPr>
          <p:cNvPr id="98" name="Google Shape;98;p13"/>
          <p:cNvSpPr txBox="1">
            <a:spLocks noGrp="1"/>
          </p:cNvSpPr>
          <p:nvPr>
            <p:ph type="subTitle" idx="13"/>
          </p:nvPr>
        </p:nvSpPr>
        <p:spPr>
          <a:xfrm>
            <a:off x="721421" y="3664251"/>
            <a:ext cx="2386800" cy="4617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latin typeface="Share Tech"/>
                <a:ea typeface="Share Tech"/>
                <a:cs typeface="Share Tech"/>
                <a:sym typeface="Share Tech"/>
              </a:defRPr>
            </a:lvl1pPr>
            <a:lvl2pPr lvl="1" rtl="0">
              <a:spcBef>
                <a:spcPts val="1200"/>
              </a:spcBef>
              <a:spcAft>
                <a:spcPts val="0"/>
              </a:spcAft>
              <a:buNone/>
              <a:defRPr sz="1800" b="1">
                <a:latin typeface="Share Tech"/>
                <a:ea typeface="Share Tech"/>
                <a:cs typeface="Share Tech"/>
                <a:sym typeface="Share Tech"/>
              </a:defRPr>
            </a:lvl2pPr>
            <a:lvl3pPr lvl="2" rtl="0">
              <a:spcBef>
                <a:spcPts val="1200"/>
              </a:spcBef>
              <a:spcAft>
                <a:spcPts val="0"/>
              </a:spcAft>
              <a:buNone/>
              <a:defRPr sz="1800" b="1">
                <a:latin typeface="Share Tech"/>
                <a:ea typeface="Share Tech"/>
                <a:cs typeface="Share Tech"/>
                <a:sym typeface="Share Tech"/>
              </a:defRPr>
            </a:lvl3pPr>
            <a:lvl4pPr lvl="3" rtl="0">
              <a:spcBef>
                <a:spcPts val="1200"/>
              </a:spcBef>
              <a:spcAft>
                <a:spcPts val="0"/>
              </a:spcAft>
              <a:buNone/>
              <a:defRPr sz="1800" b="1">
                <a:latin typeface="Share Tech"/>
                <a:ea typeface="Share Tech"/>
                <a:cs typeface="Share Tech"/>
                <a:sym typeface="Share Tech"/>
              </a:defRPr>
            </a:lvl4pPr>
            <a:lvl5pPr lvl="4" rtl="0">
              <a:spcBef>
                <a:spcPts val="1200"/>
              </a:spcBef>
              <a:spcAft>
                <a:spcPts val="0"/>
              </a:spcAft>
              <a:buNone/>
              <a:defRPr sz="1800" b="1">
                <a:latin typeface="Share Tech"/>
                <a:ea typeface="Share Tech"/>
                <a:cs typeface="Share Tech"/>
                <a:sym typeface="Share Tech"/>
              </a:defRPr>
            </a:lvl5pPr>
            <a:lvl6pPr lvl="5" rtl="0">
              <a:spcBef>
                <a:spcPts val="1200"/>
              </a:spcBef>
              <a:spcAft>
                <a:spcPts val="0"/>
              </a:spcAft>
              <a:buNone/>
              <a:defRPr sz="1800" b="1">
                <a:latin typeface="Share Tech"/>
                <a:ea typeface="Share Tech"/>
                <a:cs typeface="Share Tech"/>
                <a:sym typeface="Share Tech"/>
              </a:defRPr>
            </a:lvl6pPr>
            <a:lvl7pPr lvl="6" rtl="0">
              <a:spcBef>
                <a:spcPts val="1200"/>
              </a:spcBef>
              <a:spcAft>
                <a:spcPts val="0"/>
              </a:spcAft>
              <a:buNone/>
              <a:defRPr sz="1800" b="1">
                <a:latin typeface="Share Tech"/>
                <a:ea typeface="Share Tech"/>
                <a:cs typeface="Share Tech"/>
                <a:sym typeface="Share Tech"/>
              </a:defRPr>
            </a:lvl7pPr>
            <a:lvl8pPr lvl="7" rtl="0">
              <a:spcBef>
                <a:spcPts val="1200"/>
              </a:spcBef>
              <a:spcAft>
                <a:spcPts val="0"/>
              </a:spcAft>
              <a:buNone/>
              <a:defRPr sz="1800" b="1">
                <a:latin typeface="Share Tech"/>
                <a:ea typeface="Share Tech"/>
                <a:cs typeface="Share Tech"/>
                <a:sym typeface="Share Tech"/>
              </a:defRPr>
            </a:lvl8pPr>
            <a:lvl9pPr lvl="8" rtl="0">
              <a:spcBef>
                <a:spcPts val="1200"/>
              </a:spcBef>
              <a:spcAft>
                <a:spcPts val="1200"/>
              </a:spcAft>
              <a:buNone/>
              <a:defRPr sz="1800" b="1">
                <a:latin typeface="Share Tech"/>
                <a:ea typeface="Share Tech"/>
                <a:cs typeface="Share Tech"/>
                <a:sym typeface="Share Tech"/>
              </a:defRPr>
            </a:lvl9pPr>
          </a:lstStyle>
          <a:p>
            <a:endParaRPr/>
          </a:p>
        </p:txBody>
      </p:sp>
      <p:sp>
        <p:nvSpPr>
          <p:cNvPr id="99" name="Google Shape;99;p13"/>
          <p:cNvSpPr txBox="1">
            <a:spLocks noGrp="1"/>
          </p:cNvSpPr>
          <p:nvPr>
            <p:ph type="subTitle" idx="14"/>
          </p:nvPr>
        </p:nvSpPr>
        <p:spPr>
          <a:xfrm>
            <a:off x="721422" y="3967466"/>
            <a:ext cx="2385600" cy="67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a:p>
        </p:txBody>
      </p:sp>
      <p:sp>
        <p:nvSpPr>
          <p:cNvPr id="100" name="Google Shape;100;p13"/>
          <p:cNvSpPr txBox="1">
            <a:spLocks noGrp="1"/>
          </p:cNvSpPr>
          <p:nvPr>
            <p:ph type="title" idx="15"/>
          </p:nvPr>
        </p:nvSpPr>
        <p:spPr>
          <a:xfrm>
            <a:off x="720300" y="452325"/>
            <a:ext cx="717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1" name="Google Shape;101;p13"/>
          <p:cNvSpPr txBox="1">
            <a:spLocks noGrp="1"/>
          </p:cNvSpPr>
          <p:nvPr>
            <p:ph type="title" idx="16" hasCustomPrompt="1"/>
          </p:nvPr>
        </p:nvSpPr>
        <p:spPr>
          <a:xfrm>
            <a:off x="3350624" y="3027775"/>
            <a:ext cx="623100" cy="55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400">
                <a:solidFill>
                  <a:schemeClr val="dk2"/>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102" name="Google Shape;102;p13"/>
          <p:cNvSpPr txBox="1">
            <a:spLocks noGrp="1"/>
          </p:cNvSpPr>
          <p:nvPr>
            <p:ph type="title" idx="17" hasCustomPrompt="1"/>
          </p:nvPr>
        </p:nvSpPr>
        <p:spPr>
          <a:xfrm>
            <a:off x="5885697" y="3027775"/>
            <a:ext cx="623100" cy="55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2400">
                <a:solidFill>
                  <a:schemeClr val="dk2"/>
                </a:solidFill>
              </a:defRPr>
            </a:lvl1pPr>
            <a:lvl2pPr lvl="1" algn="ctr" rtl="0">
              <a:spcBef>
                <a:spcPts val="0"/>
              </a:spcBef>
              <a:spcAft>
                <a:spcPts val="0"/>
              </a:spcAft>
              <a:buClr>
                <a:schemeClr val="accent4"/>
              </a:buClr>
              <a:buSzPts val="2400"/>
              <a:buNone/>
              <a:defRPr sz="2400">
                <a:solidFill>
                  <a:schemeClr val="accent4"/>
                </a:solidFill>
              </a:defRPr>
            </a:lvl2pPr>
            <a:lvl3pPr lvl="2" algn="ctr" rtl="0">
              <a:spcBef>
                <a:spcPts val="0"/>
              </a:spcBef>
              <a:spcAft>
                <a:spcPts val="0"/>
              </a:spcAft>
              <a:buClr>
                <a:schemeClr val="accent4"/>
              </a:buClr>
              <a:buSzPts val="2400"/>
              <a:buNone/>
              <a:defRPr sz="2400">
                <a:solidFill>
                  <a:schemeClr val="accent4"/>
                </a:solidFill>
              </a:defRPr>
            </a:lvl3pPr>
            <a:lvl4pPr lvl="3" algn="ctr" rtl="0">
              <a:spcBef>
                <a:spcPts val="0"/>
              </a:spcBef>
              <a:spcAft>
                <a:spcPts val="0"/>
              </a:spcAft>
              <a:buClr>
                <a:schemeClr val="accent4"/>
              </a:buClr>
              <a:buSzPts val="2400"/>
              <a:buNone/>
              <a:defRPr sz="2400">
                <a:solidFill>
                  <a:schemeClr val="accent4"/>
                </a:solidFill>
              </a:defRPr>
            </a:lvl4pPr>
            <a:lvl5pPr lvl="4" algn="ctr" rtl="0">
              <a:spcBef>
                <a:spcPts val="0"/>
              </a:spcBef>
              <a:spcAft>
                <a:spcPts val="0"/>
              </a:spcAft>
              <a:buClr>
                <a:schemeClr val="accent4"/>
              </a:buClr>
              <a:buSzPts val="2400"/>
              <a:buNone/>
              <a:defRPr sz="2400">
                <a:solidFill>
                  <a:schemeClr val="accent4"/>
                </a:solidFill>
              </a:defRPr>
            </a:lvl5pPr>
            <a:lvl6pPr lvl="5" algn="ctr" rtl="0">
              <a:spcBef>
                <a:spcPts val="0"/>
              </a:spcBef>
              <a:spcAft>
                <a:spcPts val="0"/>
              </a:spcAft>
              <a:buClr>
                <a:schemeClr val="accent4"/>
              </a:buClr>
              <a:buSzPts val="2400"/>
              <a:buNone/>
              <a:defRPr sz="2400">
                <a:solidFill>
                  <a:schemeClr val="accent4"/>
                </a:solidFill>
              </a:defRPr>
            </a:lvl6pPr>
            <a:lvl7pPr lvl="6" algn="ctr" rtl="0">
              <a:spcBef>
                <a:spcPts val="0"/>
              </a:spcBef>
              <a:spcAft>
                <a:spcPts val="0"/>
              </a:spcAft>
              <a:buClr>
                <a:schemeClr val="accent4"/>
              </a:buClr>
              <a:buSzPts val="2400"/>
              <a:buNone/>
              <a:defRPr sz="2400">
                <a:solidFill>
                  <a:schemeClr val="accent4"/>
                </a:solidFill>
              </a:defRPr>
            </a:lvl7pPr>
            <a:lvl8pPr lvl="7" algn="ctr" rtl="0">
              <a:spcBef>
                <a:spcPts val="0"/>
              </a:spcBef>
              <a:spcAft>
                <a:spcPts val="0"/>
              </a:spcAft>
              <a:buClr>
                <a:schemeClr val="accent4"/>
              </a:buClr>
              <a:buSzPts val="2400"/>
              <a:buNone/>
              <a:defRPr sz="2400">
                <a:solidFill>
                  <a:schemeClr val="accent4"/>
                </a:solidFill>
              </a:defRPr>
            </a:lvl8pPr>
            <a:lvl9pPr lvl="8" algn="ctr" rtl="0">
              <a:spcBef>
                <a:spcPts val="0"/>
              </a:spcBef>
              <a:spcAft>
                <a:spcPts val="0"/>
              </a:spcAft>
              <a:buClr>
                <a:schemeClr val="accent4"/>
              </a:buClr>
              <a:buSzPts val="2400"/>
              <a:buNone/>
              <a:defRPr sz="2400">
                <a:solidFill>
                  <a:schemeClr val="accent4"/>
                </a:solidFill>
              </a:defRPr>
            </a:lvl9pPr>
          </a:lstStyle>
          <a:p>
            <a:r>
              <a:t>xx%</a:t>
            </a:r>
          </a:p>
        </p:txBody>
      </p:sp>
      <p:sp>
        <p:nvSpPr>
          <p:cNvPr id="103" name="Google Shape;103;p13"/>
          <p:cNvSpPr txBox="1">
            <a:spLocks noGrp="1"/>
          </p:cNvSpPr>
          <p:nvPr>
            <p:ph type="subTitle" idx="18"/>
          </p:nvPr>
        </p:nvSpPr>
        <p:spPr>
          <a:xfrm>
            <a:off x="3255370" y="3673675"/>
            <a:ext cx="2387700" cy="4617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latin typeface="Share Tech"/>
                <a:ea typeface="Share Tech"/>
                <a:cs typeface="Share Tech"/>
                <a:sym typeface="Share Tech"/>
              </a:defRPr>
            </a:lvl1pPr>
            <a:lvl2pPr lvl="1" rtl="0">
              <a:spcBef>
                <a:spcPts val="1200"/>
              </a:spcBef>
              <a:spcAft>
                <a:spcPts val="0"/>
              </a:spcAft>
              <a:buNone/>
              <a:defRPr sz="1800" b="1">
                <a:latin typeface="Share Tech"/>
                <a:ea typeface="Share Tech"/>
                <a:cs typeface="Share Tech"/>
                <a:sym typeface="Share Tech"/>
              </a:defRPr>
            </a:lvl2pPr>
            <a:lvl3pPr lvl="2" rtl="0">
              <a:spcBef>
                <a:spcPts val="1200"/>
              </a:spcBef>
              <a:spcAft>
                <a:spcPts val="0"/>
              </a:spcAft>
              <a:buNone/>
              <a:defRPr sz="1800" b="1">
                <a:latin typeface="Share Tech"/>
                <a:ea typeface="Share Tech"/>
                <a:cs typeface="Share Tech"/>
                <a:sym typeface="Share Tech"/>
              </a:defRPr>
            </a:lvl3pPr>
            <a:lvl4pPr lvl="3" rtl="0">
              <a:spcBef>
                <a:spcPts val="1200"/>
              </a:spcBef>
              <a:spcAft>
                <a:spcPts val="0"/>
              </a:spcAft>
              <a:buNone/>
              <a:defRPr sz="1800" b="1">
                <a:latin typeface="Share Tech"/>
                <a:ea typeface="Share Tech"/>
                <a:cs typeface="Share Tech"/>
                <a:sym typeface="Share Tech"/>
              </a:defRPr>
            </a:lvl4pPr>
            <a:lvl5pPr lvl="4" rtl="0">
              <a:spcBef>
                <a:spcPts val="1200"/>
              </a:spcBef>
              <a:spcAft>
                <a:spcPts val="0"/>
              </a:spcAft>
              <a:buNone/>
              <a:defRPr sz="1800" b="1">
                <a:latin typeface="Share Tech"/>
                <a:ea typeface="Share Tech"/>
                <a:cs typeface="Share Tech"/>
                <a:sym typeface="Share Tech"/>
              </a:defRPr>
            </a:lvl5pPr>
            <a:lvl6pPr lvl="5" rtl="0">
              <a:spcBef>
                <a:spcPts val="1200"/>
              </a:spcBef>
              <a:spcAft>
                <a:spcPts val="0"/>
              </a:spcAft>
              <a:buNone/>
              <a:defRPr sz="1800" b="1">
                <a:latin typeface="Share Tech"/>
                <a:ea typeface="Share Tech"/>
                <a:cs typeface="Share Tech"/>
                <a:sym typeface="Share Tech"/>
              </a:defRPr>
            </a:lvl6pPr>
            <a:lvl7pPr lvl="6" rtl="0">
              <a:spcBef>
                <a:spcPts val="1200"/>
              </a:spcBef>
              <a:spcAft>
                <a:spcPts val="0"/>
              </a:spcAft>
              <a:buNone/>
              <a:defRPr sz="1800" b="1">
                <a:latin typeface="Share Tech"/>
                <a:ea typeface="Share Tech"/>
                <a:cs typeface="Share Tech"/>
                <a:sym typeface="Share Tech"/>
              </a:defRPr>
            </a:lvl7pPr>
            <a:lvl8pPr lvl="7" rtl="0">
              <a:spcBef>
                <a:spcPts val="1200"/>
              </a:spcBef>
              <a:spcAft>
                <a:spcPts val="0"/>
              </a:spcAft>
              <a:buNone/>
              <a:defRPr sz="1800" b="1">
                <a:latin typeface="Share Tech"/>
                <a:ea typeface="Share Tech"/>
                <a:cs typeface="Share Tech"/>
                <a:sym typeface="Share Tech"/>
              </a:defRPr>
            </a:lvl8pPr>
            <a:lvl9pPr lvl="8" rtl="0">
              <a:spcBef>
                <a:spcPts val="1200"/>
              </a:spcBef>
              <a:spcAft>
                <a:spcPts val="1200"/>
              </a:spcAft>
              <a:buNone/>
              <a:defRPr sz="1800" b="1">
                <a:latin typeface="Share Tech"/>
                <a:ea typeface="Share Tech"/>
                <a:cs typeface="Share Tech"/>
                <a:sym typeface="Share Tech"/>
              </a:defRPr>
            </a:lvl9pPr>
          </a:lstStyle>
          <a:p>
            <a:endParaRPr/>
          </a:p>
        </p:txBody>
      </p:sp>
      <p:sp>
        <p:nvSpPr>
          <p:cNvPr id="104" name="Google Shape;104;p13"/>
          <p:cNvSpPr txBox="1">
            <a:spLocks noGrp="1"/>
          </p:cNvSpPr>
          <p:nvPr>
            <p:ph type="subTitle" idx="19"/>
          </p:nvPr>
        </p:nvSpPr>
        <p:spPr>
          <a:xfrm>
            <a:off x="3256575" y="3960987"/>
            <a:ext cx="2385600" cy="67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a:p>
        </p:txBody>
      </p:sp>
      <p:sp>
        <p:nvSpPr>
          <p:cNvPr id="105" name="Google Shape;105;p13"/>
          <p:cNvSpPr txBox="1">
            <a:spLocks noGrp="1"/>
          </p:cNvSpPr>
          <p:nvPr>
            <p:ph type="subTitle" idx="20"/>
          </p:nvPr>
        </p:nvSpPr>
        <p:spPr>
          <a:xfrm>
            <a:off x="5790440" y="3665250"/>
            <a:ext cx="2386800" cy="4617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latin typeface="Share Tech"/>
                <a:ea typeface="Share Tech"/>
                <a:cs typeface="Share Tech"/>
                <a:sym typeface="Share Tech"/>
              </a:defRPr>
            </a:lvl1pPr>
            <a:lvl2pPr lvl="1" rtl="0">
              <a:spcBef>
                <a:spcPts val="1200"/>
              </a:spcBef>
              <a:spcAft>
                <a:spcPts val="0"/>
              </a:spcAft>
              <a:buNone/>
              <a:defRPr sz="1800" b="1">
                <a:latin typeface="Share Tech"/>
                <a:ea typeface="Share Tech"/>
                <a:cs typeface="Share Tech"/>
                <a:sym typeface="Share Tech"/>
              </a:defRPr>
            </a:lvl2pPr>
            <a:lvl3pPr lvl="2" rtl="0">
              <a:spcBef>
                <a:spcPts val="1200"/>
              </a:spcBef>
              <a:spcAft>
                <a:spcPts val="0"/>
              </a:spcAft>
              <a:buNone/>
              <a:defRPr sz="1800" b="1">
                <a:latin typeface="Share Tech"/>
                <a:ea typeface="Share Tech"/>
                <a:cs typeface="Share Tech"/>
                <a:sym typeface="Share Tech"/>
              </a:defRPr>
            </a:lvl3pPr>
            <a:lvl4pPr lvl="3" rtl="0">
              <a:spcBef>
                <a:spcPts val="1200"/>
              </a:spcBef>
              <a:spcAft>
                <a:spcPts val="0"/>
              </a:spcAft>
              <a:buNone/>
              <a:defRPr sz="1800" b="1">
                <a:latin typeface="Share Tech"/>
                <a:ea typeface="Share Tech"/>
                <a:cs typeface="Share Tech"/>
                <a:sym typeface="Share Tech"/>
              </a:defRPr>
            </a:lvl4pPr>
            <a:lvl5pPr lvl="4" rtl="0">
              <a:spcBef>
                <a:spcPts val="1200"/>
              </a:spcBef>
              <a:spcAft>
                <a:spcPts val="0"/>
              </a:spcAft>
              <a:buNone/>
              <a:defRPr sz="1800" b="1">
                <a:latin typeface="Share Tech"/>
                <a:ea typeface="Share Tech"/>
                <a:cs typeface="Share Tech"/>
                <a:sym typeface="Share Tech"/>
              </a:defRPr>
            </a:lvl5pPr>
            <a:lvl6pPr lvl="5" rtl="0">
              <a:spcBef>
                <a:spcPts val="1200"/>
              </a:spcBef>
              <a:spcAft>
                <a:spcPts val="0"/>
              </a:spcAft>
              <a:buNone/>
              <a:defRPr sz="1800" b="1">
                <a:latin typeface="Share Tech"/>
                <a:ea typeface="Share Tech"/>
                <a:cs typeface="Share Tech"/>
                <a:sym typeface="Share Tech"/>
              </a:defRPr>
            </a:lvl6pPr>
            <a:lvl7pPr lvl="6" rtl="0">
              <a:spcBef>
                <a:spcPts val="1200"/>
              </a:spcBef>
              <a:spcAft>
                <a:spcPts val="0"/>
              </a:spcAft>
              <a:buNone/>
              <a:defRPr sz="1800" b="1">
                <a:latin typeface="Share Tech"/>
                <a:ea typeface="Share Tech"/>
                <a:cs typeface="Share Tech"/>
                <a:sym typeface="Share Tech"/>
              </a:defRPr>
            </a:lvl7pPr>
            <a:lvl8pPr lvl="7" rtl="0">
              <a:spcBef>
                <a:spcPts val="1200"/>
              </a:spcBef>
              <a:spcAft>
                <a:spcPts val="0"/>
              </a:spcAft>
              <a:buNone/>
              <a:defRPr sz="1800" b="1">
                <a:latin typeface="Share Tech"/>
                <a:ea typeface="Share Tech"/>
                <a:cs typeface="Share Tech"/>
                <a:sym typeface="Share Tech"/>
              </a:defRPr>
            </a:lvl8pPr>
            <a:lvl9pPr lvl="8" rtl="0">
              <a:spcBef>
                <a:spcPts val="1200"/>
              </a:spcBef>
              <a:spcAft>
                <a:spcPts val="1200"/>
              </a:spcAft>
              <a:buNone/>
              <a:defRPr sz="1800" b="1">
                <a:latin typeface="Share Tech"/>
                <a:ea typeface="Share Tech"/>
                <a:cs typeface="Share Tech"/>
                <a:sym typeface="Share Tech"/>
              </a:defRPr>
            </a:lvl9pPr>
          </a:lstStyle>
          <a:p>
            <a:endParaRPr/>
          </a:p>
        </p:txBody>
      </p:sp>
      <p:sp>
        <p:nvSpPr>
          <p:cNvPr id="106" name="Google Shape;106;p13"/>
          <p:cNvSpPr txBox="1">
            <a:spLocks noGrp="1"/>
          </p:cNvSpPr>
          <p:nvPr>
            <p:ph type="subTitle" idx="21"/>
          </p:nvPr>
        </p:nvSpPr>
        <p:spPr>
          <a:xfrm>
            <a:off x="5792551" y="3967463"/>
            <a:ext cx="2384700" cy="67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a:p>
        </p:txBody>
      </p:sp>
      <p:grpSp>
        <p:nvGrpSpPr>
          <p:cNvPr id="107" name="Google Shape;107;p13"/>
          <p:cNvGrpSpPr/>
          <p:nvPr/>
        </p:nvGrpSpPr>
        <p:grpSpPr>
          <a:xfrm rot="10800000" flipH="1">
            <a:off x="-15825" y="153044"/>
            <a:ext cx="2913450" cy="579363"/>
            <a:chOff x="267350" y="-205412"/>
            <a:chExt cx="2913450" cy="579363"/>
          </a:xfrm>
        </p:grpSpPr>
        <p:cxnSp>
          <p:nvCxnSpPr>
            <p:cNvPr id="108" name="Google Shape;108;p13"/>
            <p:cNvCxnSpPr/>
            <p:nvPr/>
          </p:nvCxnSpPr>
          <p:spPr>
            <a:xfrm>
              <a:off x="267350" y="-205412"/>
              <a:ext cx="575700" cy="575700"/>
            </a:xfrm>
            <a:prstGeom prst="straightConnector1">
              <a:avLst/>
            </a:prstGeom>
            <a:noFill/>
            <a:ln w="9525" cap="flat" cmpd="sng">
              <a:solidFill>
                <a:schemeClr val="accent2"/>
              </a:solidFill>
              <a:prstDash val="solid"/>
              <a:round/>
              <a:headEnd type="none" w="med" len="med"/>
              <a:tailEnd type="none" w="med" len="med"/>
            </a:ln>
          </p:spPr>
        </p:cxnSp>
        <p:cxnSp>
          <p:nvCxnSpPr>
            <p:cNvPr id="109" name="Google Shape;109;p13"/>
            <p:cNvCxnSpPr/>
            <p:nvPr/>
          </p:nvCxnSpPr>
          <p:spPr>
            <a:xfrm>
              <a:off x="839600" y="373950"/>
              <a:ext cx="2341200" cy="0"/>
            </a:xfrm>
            <a:prstGeom prst="straightConnector1">
              <a:avLst/>
            </a:prstGeom>
            <a:noFill/>
            <a:ln w="9525" cap="flat" cmpd="sng">
              <a:solidFill>
                <a:schemeClr val="accent2"/>
              </a:solidFill>
              <a:prstDash val="solid"/>
              <a:round/>
              <a:headEnd type="none" w="med" len="med"/>
              <a:tailEnd type="oval" w="med" len="med"/>
            </a:ln>
          </p:spPr>
        </p:cxnSp>
      </p:grpSp>
      <p:grpSp>
        <p:nvGrpSpPr>
          <p:cNvPr id="110" name="Google Shape;110;p13"/>
          <p:cNvGrpSpPr/>
          <p:nvPr/>
        </p:nvGrpSpPr>
        <p:grpSpPr>
          <a:xfrm flipH="1">
            <a:off x="6246375" y="4411094"/>
            <a:ext cx="2913450" cy="579363"/>
            <a:chOff x="267350" y="-205412"/>
            <a:chExt cx="2913450" cy="579363"/>
          </a:xfrm>
        </p:grpSpPr>
        <p:cxnSp>
          <p:nvCxnSpPr>
            <p:cNvPr id="111" name="Google Shape;111;p13"/>
            <p:cNvCxnSpPr/>
            <p:nvPr/>
          </p:nvCxnSpPr>
          <p:spPr>
            <a:xfrm>
              <a:off x="267350" y="-205412"/>
              <a:ext cx="575700" cy="575700"/>
            </a:xfrm>
            <a:prstGeom prst="straightConnector1">
              <a:avLst/>
            </a:prstGeom>
            <a:noFill/>
            <a:ln w="9525" cap="flat" cmpd="sng">
              <a:solidFill>
                <a:schemeClr val="accent2"/>
              </a:solidFill>
              <a:prstDash val="solid"/>
              <a:round/>
              <a:headEnd type="none" w="med" len="med"/>
              <a:tailEnd type="none" w="med" len="med"/>
            </a:ln>
          </p:spPr>
        </p:cxnSp>
        <p:cxnSp>
          <p:nvCxnSpPr>
            <p:cNvPr id="112" name="Google Shape;112;p13"/>
            <p:cNvCxnSpPr/>
            <p:nvPr/>
          </p:nvCxnSpPr>
          <p:spPr>
            <a:xfrm>
              <a:off x="839600" y="373950"/>
              <a:ext cx="2341200" cy="0"/>
            </a:xfrm>
            <a:prstGeom prst="straightConnector1">
              <a:avLst/>
            </a:prstGeom>
            <a:noFill/>
            <a:ln w="9525" cap="flat" cmpd="sng">
              <a:solidFill>
                <a:schemeClr val="accent2"/>
              </a:solidFill>
              <a:prstDash val="solid"/>
              <a:round/>
              <a:headEnd type="none" w="med" len="med"/>
              <a:tailEnd type="oval"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14">
    <p:spTree>
      <p:nvGrpSpPr>
        <p:cNvPr id="1" name="Shape 181"/>
        <p:cNvGrpSpPr/>
        <p:nvPr/>
      </p:nvGrpSpPr>
      <p:grpSpPr>
        <a:xfrm>
          <a:off x="0" y="0"/>
          <a:ext cx="0" cy="0"/>
          <a:chOff x="0" y="0"/>
          <a:chExt cx="0" cy="0"/>
        </a:xfrm>
      </p:grpSpPr>
      <p:sp>
        <p:nvSpPr>
          <p:cNvPr id="182" name="Google Shape;182;p18"/>
          <p:cNvSpPr/>
          <p:nvPr/>
        </p:nvSpPr>
        <p:spPr>
          <a:xfrm>
            <a:off x="-1035875" y="3858700"/>
            <a:ext cx="2207400" cy="22074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8"/>
          <p:cNvSpPr/>
          <p:nvPr/>
        </p:nvSpPr>
        <p:spPr>
          <a:xfrm>
            <a:off x="3863825" y="356400"/>
            <a:ext cx="4175400" cy="4175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txBox="1">
            <a:spLocks noGrp="1"/>
          </p:cNvSpPr>
          <p:nvPr>
            <p:ph type="title"/>
          </p:nvPr>
        </p:nvSpPr>
        <p:spPr>
          <a:xfrm>
            <a:off x="715500" y="2354100"/>
            <a:ext cx="4039500" cy="61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85" name="Google Shape;185;p18"/>
          <p:cNvSpPr txBox="1">
            <a:spLocks noGrp="1"/>
          </p:cNvSpPr>
          <p:nvPr>
            <p:ph type="subTitle" idx="1"/>
          </p:nvPr>
        </p:nvSpPr>
        <p:spPr>
          <a:xfrm>
            <a:off x="713400" y="3188100"/>
            <a:ext cx="4041600" cy="141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a:p>
        </p:txBody>
      </p:sp>
      <p:sp>
        <p:nvSpPr>
          <p:cNvPr id="186" name="Google Shape;186;p18"/>
          <p:cNvSpPr/>
          <p:nvPr/>
        </p:nvSpPr>
        <p:spPr>
          <a:xfrm>
            <a:off x="8488569" y="3741700"/>
            <a:ext cx="445800" cy="256500"/>
          </a:xfrm>
          <a:prstGeom prst="snip2DiagRect">
            <a:avLst>
              <a:gd name="adj1" fmla="val 0"/>
              <a:gd name="adj2"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14_1">
    <p:spTree>
      <p:nvGrpSpPr>
        <p:cNvPr id="1" name="Shape 187"/>
        <p:cNvGrpSpPr/>
        <p:nvPr/>
      </p:nvGrpSpPr>
      <p:grpSpPr>
        <a:xfrm>
          <a:off x="0" y="0"/>
          <a:ext cx="0" cy="0"/>
          <a:chOff x="0" y="0"/>
          <a:chExt cx="0" cy="0"/>
        </a:xfrm>
      </p:grpSpPr>
      <p:sp>
        <p:nvSpPr>
          <p:cNvPr id="188" name="Google Shape;188;p19"/>
          <p:cNvSpPr/>
          <p:nvPr/>
        </p:nvSpPr>
        <p:spPr>
          <a:xfrm>
            <a:off x="3577350" y="510150"/>
            <a:ext cx="2976600" cy="29766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p:nvPr/>
        </p:nvSpPr>
        <p:spPr>
          <a:xfrm>
            <a:off x="2430600" y="2102850"/>
            <a:ext cx="3242100" cy="32421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txBox="1">
            <a:spLocks noGrp="1"/>
          </p:cNvSpPr>
          <p:nvPr>
            <p:ph type="title"/>
          </p:nvPr>
        </p:nvSpPr>
        <p:spPr>
          <a:xfrm>
            <a:off x="714475" y="706900"/>
            <a:ext cx="2694300" cy="61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solidFill>
                  <a:schemeClr val="dk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1" name="Google Shape;191;p19"/>
          <p:cNvSpPr txBox="1">
            <a:spLocks noGrp="1"/>
          </p:cNvSpPr>
          <p:nvPr>
            <p:ph type="subTitle" idx="1"/>
          </p:nvPr>
        </p:nvSpPr>
        <p:spPr>
          <a:xfrm>
            <a:off x="713400" y="1751013"/>
            <a:ext cx="2694300" cy="92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dk2"/>
                </a:solidFill>
              </a:defRPr>
            </a:lvl1pPr>
            <a:lvl2pPr lvl="1" rtl="0">
              <a:lnSpc>
                <a:spcPct val="100000"/>
              </a:lnSpc>
              <a:spcBef>
                <a:spcPts val="1200"/>
              </a:spcBef>
              <a:spcAft>
                <a:spcPts val="0"/>
              </a:spcAft>
              <a:buNone/>
              <a:defRPr sz="1600" b="1">
                <a:solidFill>
                  <a:schemeClr val="dk2"/>
                </a:solidFill>
              </a:defRPr>
            </a:lvl2pPr>
            <a:lvl3pPr lvl="2" rtl="0">
              <a:lnSpc>
                <a:spcPct val="100000"/>
              </a:lnSpc>
              <a:spcBef>
                <a:spcPts val="1200"/>
              </a:spcBef>
              <a:spcAft>
                <a:spcPts val="0"/>
              </a:spcAft>
              <a:buNone/>
              <a:defRPr sz="1600" b="1">
                <a:solidFill>
                  <a:schemeClr val="dk2"/>
                </a:solidFill>
              </a:defRPr>
            </a:lvl3pPr>
            <a:lvl4pPr lvl="3" rtl="0">
              <a:lnSpc>
                <a:spcPct val="100000"/>
              </a:lnSpc>
              <a:spcBef>
                <a:spcPts val="1200"/>
              </a:spcBef>
              <a:spcAft>
                <a:spcPts val="0"/>
              </a:spcAft>
              <a:buNone/>
              <a:defRPr sz="1600" b="1">
                <a:solidFill>
                  <a:schemeClr val="dk2"/>
                </a:solidFill>
              </a:defRPr>
            </a:lvl4pPr>
            <a:lvl5pPr lvl="4" rtl="0">
              <a:lnSpc>
                <a:spcPct val="100000"/>
              </a:lnSpc>
              <a:spcBef>
                <a:spcPts val="1200"/>
              </a:spcBef>
              <a:spcAft>
                <a:spcPts val="0"/>
              </a:spcAft>
              <a:buNone/>
              <a:defRPr sz="1600" b="1">
                <a:solidFill>
                  <a:schemeClr val="dk2"/>
                </a:solidFill>
              </a:defRPr>
            </a:lvl5pPr>
            <a:lvl6pPr lvl="5" rtl="0">
              <a:lnSpc>
                <a:spcPct val="100000"/>
              </a:lnSpc>
              <a:spcBef>
                <a:spcPts val="1200"/>
              </a:spcBef>
              <a:spcAft>
                <a:spcPts val="0"/>
              </a:spcAft>
              <a:buNone/>
              <a:defRPr sz="1600" b="1">
                <a:solidFill>
                  <a:schemeClr val="dk2"/>
                </a:solidFill>
              </a:defRPr>
            </a:lvl6pPr>
            <a:lvl7pPr lvl="6" rtl="0">
              <a:lnSpc>
                <a:spcPct val="100000"/>
              </a:lnSpc>
              <a:spcBef>
                <a:spcPts val="1200"/>
              </a:spcBef>
              <a:spcAft>
                <a:spcPts val="0"/>
              </a:spcAft>
              <a:buNone/>
              <a:defRPr sz="1600" b="1">
                <a:solidFill>
                  <a:schemeClr val="dk2"/>
                </a:solidFill>
              </a:defRPr>
            </a:lvl7pPr>
            <a:lvl8pPr lvl="7" rtl="0">
              <a:lnSpc>
                <a:spcPct val="100000"/>
              </a:lnSpc>
              <a:spcBef>
                <a:spcPts val="1200"/>
              </a:spcBef>
              <a:spcAft>
                <a:spcPts val="0"/>
              </a:spcAft>
              <a:buNone/>
              <a:defRPr sz="1600" b="1">
                <a:solidFill>
                  <a:schemeClr val="dk2"/>
                </a:solidFill>
              </a:defRPr>
            </a:lvl8pPr>
            <a:lvl9pPr lvl="8" rtl="0">
              <a:lnSpc>
                <a:spcPct val="100000"/>
              </a:lnSpc>
              <a:spcBef>
                <a:spcPts val="1200"/>
              </a:spcBef>
              <a:spcAft>
                <a:spcPts val="1200"/>
              </a:spcAft>
              <a:buNone/>
              <a:defRPr sz="1600" b="1">
                <a:solidFill>
                  <a:schemeClr val="dk2"/>
                </a:solidFill>
              </a:defRPr>
            </a:lvl9pPr>
          </a:lstStyle>
          <a:p>
            <a:endParaRPr/>
          </a:p>
        </p:txBody>
      </p:sp>
      <p:sp>
        <p:nvSpPr>
          <p:cNvPr id="192" name="Google Shape;192;p19"/>
          <p:cNvSpPr/>
          <p:nvPr/>
        </p:nvSpPr>
        <p:spPr>
          <a:xfrm>
            <a:off x="7350000" y="-1199175"/>
            <a:ext cx="3242100" cy="32421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100000">
              <a:schemeClr val="dk2"/>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400" y="445025"/>
            <a:ext cx="7717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b="1">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b="1">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b="1">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b="1">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b="1">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b="1">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b="1">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b="1">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b="1">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713400" y="1152475"/>
            <a:ext cx="77172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Abel"/>
              <a:buChar char="●"/>
              <a:defRPr sz="1800">
                <a:solidFill>
                  <a:schemeClr val="lt1"/>
                </a:solidFill>
                <a:latin typeface="Abel"/>
                <a:ea typeface="Abel"/>
                <a:cs typeface="Abel"/>
                <a:sym typeface="Abel"/>
              </a:defRPr>
            </a:lvl1pPr>
            <a:lvl2pPr marL="914400" lvl="1" indent="-3175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2pPr>
            <a:lvl3pPr marL="1371600" lvl="2" indent="-3175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3pPr>
            <a:lvl4pPr marL="1828800" lvl="3" indent="-3175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4pPr>
            <a:lvl5pPr marL="2286000" lvl="4" indent="-3175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5pPr>
            <a:lvl6pPr marL="2743200" lvl="5" indent="-3175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6pPr>
            <a:lvl7pPr marL="3200400" lvl="6" indent="-3175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7pPr>
            <a:lvl8pPr marL="3657600" lvl="7" indent="-3175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8pPr>
            <a:lvl9pPr marL="4114800" lvl="8" indent="-3175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4" r:id="rId5"/>
    <p:sldLayoutId id="2147483658" r:id="rId6"/>
    <p:sldLayoutId id="2147483659" r:id="rId7"/>
    <p:sldLayoutId id="2147483664" r:id="rId8"/>
    <p:sldLayoutId id="2147483665" r:id="rId9"/>
    <p:sldLayoutId id="2147483666" r:id="rId10"/>
    <p:sldLayoutId id="2147483667" r:id="rId11"/>
    <p:sldLayoutId id="2147483672" r:id="rId12"/>
    <p:sldLayoutId id="214748367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en.wikipedia.org/wiki/Electric_vehicl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dk2"/>
            </a:gs>
          </a:gsLst>
          <a:lin ang="2700006" scaled="0"/>
        </a:gradFill>
        <a:effectLst/>
      </p:bgPr>
    </p:bg>
    <p:spTree>
      <p:nvGrpSpPr>
        <p:cNvPr id="1" name="Shape 283"/>
        <p:cNvGrpSpPr/>
        <p:nvPr/>
      </p:nvGrpSpPr>
      <p:grpSpPr>
        <a:xfrm>
          <a:off x="0" y="0"/>
          <a:ext cx="0" cy="0"/>
          <a:chOff x="0" y="0"/>
          <a:chExt cx="0" cy="0"/>
        </a:xfrm>
      </p:grpSpPr>
      <p:pic>
        <p:nvPicPr>
          <p:cNvPr id="284" name="Google Shape;284;p31"/>
          <p:cNvPicPr preferRelativeResize="0"/>
          <p:nvPr/>
        </p:nvPicPr>
        <p:blipFill>
          <a:blip r:embed="rId3"/>
          <a:srcRect l="1514" r="1514"/>
          <a:stretch/>
        </p:blipFill>
        <p:spPr>
          <a:xfrm>
            <a:off x="3231475" y="1085150"/>
            <a:ext cx="5912400" cy="4064700"/>
          </a:xfrm>
          <a:prstGeom prst="snip2DiagRect">
            <a:avLst>
              <a:gd name="adj1" fmla="val 0"/>
              <a:gd name="adj2" fmla="val 16667"/>
            </a:avLst>
          </a:prstGeom>
          <a:noFill/>
          <a:ln>
            <a:noFill/>
          </a:ln>
        </p:spPr>
      </p:pic>
      <p:sp>
        <p:nvSpPr>
          <p:cNvPr id="285" name="Google Shape;285;p31"/>
          <p:cNvSpPr/>
          <p:nvPr/>
        </p:nvSpPr>
        <p:spPr>
          <a:xfrm>
            <a:off x="332275" y="319250"/>
            <a:ext cx="5121600" cy="2704500"/>
          </a:xfrm>
          <a:prstGeom prst="snip2DiagRect">
            <a:avLst>
              <a:gd name="adj1" fmla="val 0"/>
              <a:gd name="adj2" fmla="val 16667"/>
            </a:avLst>
          </a:prstGeom>
          <a:solidFill>
            <a:srgbClr val="030325">
              <a:alpha val="31279"/>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748375" y="2337925"/>
            <a:ext cx="4416900" cy="461700"/>
          </a:xfrm>
          <a:prstGeom prst="snip2DiagRect">
            <a:avLst>
              <a:gd name="adj1" fmla="val 0"/>
              <a:gd name="adj2" fmla="val 414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txBox="1">
            <a:spLocks noGrp="1"/>
          </p:cNvSpPr>
          <p:nvPr>
            <p:ph type="ctrTitle"/>
          </p:nvPr>
        </p:nvSpPr>
        <p:spPr>
          <a:xfrm>
            <a:off x="734350" y="196350"/>
            <a:ext cx="4959600" cy="200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Google Self Driving Car</a:t>
            </a:r>
            <a:endParaRPr dirty="0"/>
          </a:p>
        </p:txBody>
      </p:sp>
      <p:sp>
        <p:nvSpPr>
          <p:cNvPr id="288" name="Google Shape;288;p31"/>
          <p:cNvSpPr txBox="1">
            <a:spLocks noGrp="1"/>
          </p:cNvSpPr>
          <p:nvPr>
            <p:ph type="subTitle" idx="1"/>
          </p:nvPr>
        </p:nvSpPr>
        <p:spPr>
          <a:xfrm>
            <a:off x="1030675" y="2337913"/>
            <a:ext cx="3852300"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dirty="0"/>
              <a:t>Name: Ayman Hasib (18201065)</a:t>
            </a:r>
          </a:p>
        </p:txBody>
      </p:sp>
      <p:grpSp>
        <p:nvGrpSpPr>
          <p:cNvPr id="289" name="Google Shape;289;p31"/>
          <p:cNvGrpSpPr/>
          <p:nvPr/>
        </p:nvGrpSpPr>
        <p:grpSpPr>
          <a:xfrm>
            <a:off x="713275" y="3343925"/>
            <a:ext cx="987245" cy="256500"/>
            <a:chOff x="713275" y="4065425"/>
            <a:chExt cx="987245" cy="256500"/>
          </a:xfrm>
        </p:grpSpPr>
        <p:sp>
          <p:nvSpPr>
            <p:cNvPr id="290" name="Google Shape;290;p31"/>
            <p:cNvSpPr/>
            <p:nvPr/>
          </p:nvSpPr>
          <p:spPr>
            <a:xfrm>
              <a:off x="713275"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1078648"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1444020"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31"/>
          <p:cNvGrpSpPr/>
          <p:nvPr/>
        </p:nvGrpSpPr>
        <p:grpSpPr>
          <a:xfrm flipH="1">
            <a:off x="5249200" y="3311600"/>
            <a:ext cx="3971000" cy="1636900"/>
            <a:chOff x="-790200" y="-1262950"/>
            <a:chExt cx="3971000" cy="1636900"/>
          </a:xfrm>
        </p:grpSpPr>
        <p:cxnSp>
          <p:nvCxnSpPr>
            <p:cNvPr id="294" name="Google Shape;294;p31"/>
            <p:cNvCxnSpPr/>
            <p:nvPr/>
          </p:nvCxnSpPr>
          <p:spPr>
            <a:xfrm>
              <a:off x="-790200" y="-1262950"/>
              <a:ext cx="1633200" cy="1633200"/>
            </a:xfrm>
            <a:prstGeom prst="straightConnector1">
              <a:avLst/>
            </a:prstGeom>
            <a:noFill/>
            <a:ln w="9525" cap="flat" cmpd="sng">
              <a:solidFill>
                <a:schemeClr val="accent2"/>
              </a:solidFill>
              <a:prstDash val="solid"/>
              <a:round/>
              <a:headEnd type="none" w="med" len="med"/>
              <a:tailEnd type="none" w="med" len="med"/>
            </a:ln>
          </p:spPr>
        </p:cxnSp>
        <p:cxnSp>
          <p:nvCxnSpPr>
            <p:cNvPr id="295" name="Google Shape;295;p31"/>
            <p:cNvCxnSpPr/>
            <p:nvPr/>
          </p:nvCxnSpPr>
          <p:spPr>
            <a:xfrm>
              <a:off x="839600" y="373950"/>
              <a:ext cx="2341200" cy="0"/>
            </a:xfrm>
            <a:prstGeom prst="straightConnector1">
              <a:avLst/>
            </a:prstGeom>
            <a:noFill/>
            <a:ln w="9525" cap="flat" cmpd="sng">
              <a:solidFill>
                <a:schemeClr val="accent2"/>
              </a:solidFill>
              <a:prstDash val="solid"/>
              <a:round/>
              <a:headEnd type="none" w="med" len="med"/>
              <a:tailEnd type="oval" w="med" len="med"/>
            </a:ln>
          </p:spPr>
        </p:cxnSp>
      </p:grpSp>
      <p:grpSp>
        <p:nvGrpSpPr>
          <p:cNvPr id="296" name="Google Shape;296;p31"/>
          <p:cNvGrpSpPr/>
          <p:nvPr/>
        </p:nvGrpSpPr>
        <p:grpSpPr>
          <a:xfrm>
            <a:off x="5205411" y="-75307"/>
            <a:ext cx="1728661" cy="837300"/>
            <a:chOff x="5205411" y="-75307"/>
            <a:chExt cx="1728661" cy="837300"/>
          </a:xfrm>
        </p:grpSpPr>
        <p:cxnSp>
          <p:nvCxnSpPr>
            <p:cNvPr id="297" name="Google Shape;297;p31"/>
            <p:cNvCxnSpPr/>
            <p:nvPr/>
          </p:nvCxnSpPr>
          <p:spPr>
            <a:xfrm>
              <a:off x="5205411"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298" name="Google Shape;298;p31"/>
            <p:cNvCxnSpPr/>
            <p:nvPr/>
          </p:nvCxnSpPr>
          <p:spPr>
            <a:xfrm>
              <a:off x="5651144"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299" name="Google Shape;299;p31"/>
            <p:cNvCxnSpPr/>
            <p:nvPr/>
          </p:nvCxnSpPr>
          <p:spPr>
            <a:xfrm>
              <a:off x="6096772" y="-75307"/>
              <a:ext cx="837300" cy="837300"/>
            </a:xfrm>
            <a:prstGeom prst="straightConnector1">
              <a:avLst/>
            </a:prstGeom>
            <a:noFill/>
            <a:ln w="9525" cap="flat" cmpd="sng">
              <a:solidFill>
                <a:schemeClr val="accent2"/>
              </a:solidFill>
              <a:prstDash val="solid"/>
              <a:round/>
              <a:headEnd type="none" w="med" len="med"/>
              <a:tailEnd type="oval" w="med" len="med"/>
            </a:ln>
          </p:spPr>
        </p:cxnSp>
      </p:grpSp>
      <p:grpSp>
        <p:nvGrpSpPr>
          <p:cNvPr id="300" name="Google Shape;300;p31"/>
          <p:cNvGrpSpPr/>
          <p:nvPr/>
        </p:nvGrpSpPr>
        <p:grpSpPr>
          <a:xfrm rot="10800000">
            <a:off x="1821299" y="4404518"/>
            <a:ext cx="1728661" cy="837300"/>
            <a:chOff x="5205411" y="-75307"/>
            <a:chExt cx="1728661" cy="837300"/>
          </a:xfrm>
        </p:grpSpPr>
        <p:cxnSp>
          <p:nvCxnSpPr>
            <p:cNvPr id="301" name="Google Shape;301;p31"/>
            <p:cNvCxnSpPr/>
            <p:nvPr/>
          </p:nvCxnSpPr>
          <p:spPr>
            <a:xfrm>
              <a:off x="5205411"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302" name="Google Shape;302;p31"/>
            <p:cNvCxnSpPr/>
            <p:nvPr/>
          </p:nvCxnSpPr>
          <p:spPr>
            <a:xfrm>
              <a:off x="5651144"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303" name="Google Shape;303;p31"/>
            <p:cNvCxnSpPr/>
            <p:nvPr/>
          </p:nvCxnSpPr>
          <p:spPr>
            <a:xfrm>
              <a:off x="6096772" y="-75307"/>
              <a:ext cx="837300" cy="837300"/>
            </a:xfrm>
            <a:prstGeom prst="straightConnector1">
              <a:avLst/>
            </a:prstGeom>
            <a:noFill/>
            <a:ln w="9525" cap="flat" cmpd="sng">
              <a:solidFill>
                <a:schemeClr val="accent2"/>
              </a:solidFill>
              <a:prstDash val="solid"/>
              <a:round/>
              <a:headEnd type="none" w="med" len="med"/>
              <a:tailEnd type="oval" w="med" len="med"/>
            </a:ln>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41"/>
          <p:cNvSpPr txBox="1">
            <a:spLocks noGrp="1"/>
          </p:cNvSpPr>
          <p:nvPr>
            <p:ph type="title"/>
          </p:nvPr>
        </p:nvSpPr>
        <p:spPr>
          <a:xfrm>
            <a:off x="626100" y="1256193"/>
            <a:ext cx="2798700" cy="615523"/>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n" dirty="0"/>
              <a:t>Radar Sensors</a:t>
            </a:r>
            <a:endParaRPr dirty="0"/>
          </a:p>
        </p:txBody>
      </p:sp>
      <p:sp>
        <p:nvSpPr>
          <p:cNvPr id="543" name="Google Shape;543;p41"/>
          <p:cNvSpPr txBox="1">
            <a:spLocks noGrp="1"/>
          </p:cNvSpPr>
          <p:nvPr>
            <p:ph type="subTitle" idx="1"/>
          </p:nvPr>
        </p:nvSpPr>
        <p:spPr>
          <a:xfrm>
            <a:off x="626100" y="1970981"/>
            <a:ext cx="2798700" cy="923400"/>
          </a:xfrm>
          <a:prstGeom prst="rect">
            <a:avLst/>
          </a:prstGeom>
        </p:spPr>
        <p:txBody>
          <a:bodyPr spcFirstLastPara="1" wrap="square" lIns="91425" tIns="91425" rIns="91425" bIns="91425" anchor="t" anchorCtr="0">
            <a:noAutofit/>
          </a:bodyPr>
          <a:lstStyle/>
          <a:p>
            <a:pPr marL="0" indent="0"/>
            <a:r>
              <a:rPr lang="en-US" sz="1600" dirty="0"/>
              <a:t>The radars are installed at front and back side of the </a:t>
            </a:r>
            <a:r>
              <a:rPr lang="en-GB" sz="1600" dirty="0"/>
              <a:t>car.</a:t>
            </a:r>
            <a:endParaRPr lang="en-US" sz="1600" dirty="0"/>
          </a:p>
        </p:txBody>
      </p:sp>
      <p:pic>
        <p:nvPicPr>
          <p:cNvPr id="544" name="Google Shape;544;p41"/>
          <p:cNvPicPr preferRelativeResize="0"/>
          <p:nvPr/>
        </p:nvPicPr>
        <p:blipFill>
          <a:blip r:embed="rId3"/>
          <a:srcRect t="13345" b="13345"/>
          <a:stretch/>
        </p:blipFill>
        <p:spPr>
          <a:xfrm>
            <a:off x="4007550" y="688950"/>
            <a:ext cx="5136600" cy="3765600"/>
          </a:xfrm>
          <a:prstGeom prst="snip2DiagRect">
            <a:avLst>
              <a:gd name="adj1" fmla="val 0"/>
              <a:gd name="adj2" fmla="val 16667"/>
            </a:avLst>
          </a:prstGeom>
          <a:noFill/>
          <a:ln>
            <a:noFill/>
          </a:ln>
        </p:spPr>
      </p:pic>
      <p:grpSp>
        <p:nvGrpSpPr>
          <p:cNvPr id="545" name="Google Shape;545;p41"/>
          <p:cNvGrpSpPr/>
          <p:nvPr/>
        </p:nvGrpSpPr>
        <p:grpSpPr>
          <a:xfrm rot="10800000" flipH="1">
            <a:off x="-25500" y="4241429"/>
            <a:ext cx="3419250" cy="802275"/>
            <a:chOff x="44450" y="-428325"/>
            <a:chExt cx="3419250" cy="802275"/>
          </a:xfrm>
        </p:grpSpPr>
        <p:cxnSp>
          <p:nvCxnSpPr>
            <p:cNvPr id="546" name="Google Shape;546;p41"/>
            <p:cNvCxnSpPr/>
            <p:nvPr/>
          </p:nvCxnSpPr>
          <p:spPr>
            <a:xfrm>
              <a:off x="44450" y="-428325"/>
              <a:ext cx="798600" cy="798600"/>
            </a:xfrm>
            <a:prstGeom prst="straightConnector1">
              <a:avLst/>
            </a:prstGeom>
            <a:noFill/>
            <a:ln w="9525" cap="flat" cmpd="sng">
              <a:solidFill>
                <a:schemeClr val="accent2"/>
              </a:solidFill>
              <a:prstDash val="solid"/>
              <a:round/>
              <a:headEnd type="none" w="med" len="med"/>
              <a:tailEnd type="none" w="med" len="med"/>
            </a:ln>
          </p:spPr>
        </p:cxnSp>
        <p:cxnSp>
          <p:nvCxnSpPr>
            <p:cNvPr id="547" name="Google Shape;547;p41"/>
            <p:cNvCxnSpPr/>
            <p:nvPr/>
          </p:nvCxnSpPr>
          <p:spPr>
            <a:xfrm>
              <a:off x="839600" y="373950"/>
              <a:ext cx="2624100" cy="0"/>
            </a:xfrm>
            <a:prstGeom prst="straightConnector1">
              <a:avLst/>
            </a:prstGeom>
            <a:noFill/>
            <a:ln w="9525" cap="flat" cmpd="sng">
              <a:solidFill>
                <a:schemeClr val="accent2"/>
              </a:solidFill>
              <a:prstDash val="solid"/>
              <a:round/>
              <a:headEnd type="none" w="med" len="med"/>
              <a:tailEnd type="oval" w="med" len="med"/>
            </a:ln>
          </p:spPr>
        </p:cxnSp>
      </p:grpSp>
      <p:grpSp>
        <p:nvGrpSpPr>
          <p:cNvPr id="548" name="Google Shape;548;p41"/>
          <p:cNvGrpSpPr/>
          <p:nvPr/>
        </p:nvGrpSpPr>
        <p:grpSpPr>
          <a:xfrm flipH="1">
            <a:off x="713400" y="-450"/>
            <a:ext cx="3519500" cy="902521"/>
            <a:chOff x="-55800" y="-528571"/>
            <a:chExt cx="3519500" cy="902521"/>
          </a:xfrm>
        </p:grpSpPr>
        <p:cxnSp>
          <p:nvCxnSpPr>
            <p:cNvPr id="549" name="Google Shape;549;p41"/>
            <p:cNvCxnSpPr/>
            <p:nvPr/>
          </p:nvCxnSpPr>
          <p:spPr>
            <a:xfrm>
              <a:off x="-55800" y="-528571"/>
              <a:ext cx="898800" cy="898800"/>
            </a:xfrm>
            <a:prstGeom prst="straightConnector1">
              <a:avLst/>
            </a:prstGeom>
            <a:noFill/>
            <a:ln w="9525" cap="flat" cmpd="sng">
              <a:solidFill>
                <a:schemeClr val="accent2"/>
              </a:solidFill>
              <a:prstDash val="solid"/>
              <a:round/>
              <a:headEnd type="none" w="med" len="med"/>
              <a:tailEnd type="none" w="med" len="med"/>
            </a:ln>
          </p:spPr>
        </p:cxnSp>
        <p:cxnSp>
          <p:nvCxnSpPr>
            <p:cNvPr id="550" name="Google Shape;550;p41"/>
            <p:cNvCxnSpPr/>
            <p:nvPr/>
          </p:nvCxnSpPr>
          <p:spPr>
            <a:xfrm>
              <a:off x="839600" y="373950"/>
              <a:ext cx="2624100" cy="0"/>
            </a:xfrm>
            <a:prstGeom prst="straightConnector1">
              <a:avLst/>
            </a:prstGeom>
            <a:noFill/>
            <a:ln w="9525" cap="flat" cmpd="sng">
              <a:solidFill>
                <a:schemeClr val="accent2"/>
              </a:solidFill>
              <a:prstDash val="solid"/>
              <a:round/>
              <a:headEnd type="none" w="med" len="med"/>
              <a:tailEnd type="oval" w="med" len="med"/>
            </a:ln>
          </p:spPr>
        </p:cxnSp>
      </p:grpSp>
      <p:grpSp>
        <p:nvGrpSpPr>
          <p:cNvPr id="551" name="Google Shape;551;p41"/>
          <p:cNvGrpSpPr/>
          <p:nvPr/>
        </p:nvGrpSpPr>
        <p:grpSpPr>
          <a:xfrm flipH="1">
            <a:off x="3904902" y="-75295"/>
            <a:ext cx="2009569" cy="973361"/>
            <a:chOff x="5205411" y="-75307"/>
            <a:chExt cx="1728661" cy="837300"/>
          </a:xfrm>
        </p:grpSpPr>
        <p:cxnSp>
          <p:nvCxnSpPr>
            <p:cNvPr id="552" name="Google Shape;552;p41"/>
            <p:cNvCxnSpPr/>
            <p:nvPr/>
          </p:nvCxnSpPr>
          <p:spPr>
            <a:xfrm>
              <a:off x="5205411"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553" name="Google Shape;553;p41"/>
            <p:cNvCxnSpPr/>
            <p:nvPr/>
          </p:nvCxnSpPr>
          <p:spPr>
            <a:xfrm>
              <a:off x="5651144"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554" name="Google Shape;554;p41"/>
            <p:cNvCxnSpPr/>
            <p:nvPr/>
          </p:nvCxnSpPr>
          <p:spPr>
            <a:xfrm>
              <a:off x="6096772" y="-75307"/>
              <a:ext cx="837300" cy="837300"/>
            </a:xfrm>
            <a:prstGeom prst="straightConnector1">
              <a:avLst/>
            </a:prstGeom>
            <a:noFill/>
            <a:ln w="9525" cap="flat" cmpd="sng">
              <a:solidFill>
                <a:schemeClr val="accent2"/>
              </a:solidFill>
              <a:prstDash val="solid"/>
              <a:round/>
              <a:headEnd type="none" w="med" len="med"/>
              <a:tailEnd type="oval" w="med" len="med"/>
            </a:ln>
          </p:spPr>
        </p:cxn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41"/>
          <p:cNvSpPr txBox="1">
            <a:spLocks noGrp="1"/>
          </p:cNvSpPr>
          <p:nvPr>
            <p:ph type="title"/>
          </p:nvPr>
        </p:nvSpPr>
        <p:spPr>
          <a:xfrm>
            <a:off x="626100" y="1256193"/>
            <a:ext cx="2798700" cy="615523"/>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n" dirty="0"/>
              <a:t>Ultrasonic Sensors</a:t>
            </a:r>
            <a:endParaRPr dirty="0"/>
          </a:p>
        </p:txBody>
      </p:sp>
      <p:sp>
        <p:nvSpPr>
          <p:cNvPr id="543" name="Google Shape;543;p41"/>
          <p:cNvSpPr txBox="1">
            <a:spLocks noGrp="1"/>
          </p:cNvSpPr>
          <p:nvPr>
            <p:ph type="subTitle" idx="1"/>
          </p:nvPr>
        </p:nvSpPr>
        <p:spPr>
          <a:xfrm>
            <a:off x="626100" y="1970980"/>
            <a:ext cx="2798700" cy="1297081"/>
          </a:xfrm>
          <a:prstGeom prst="rect">
            <a:avLst/>
          </a:prstGeom>
        </p:spPr>
        <p:txBody>
          <a:bodyPr spcFirstLastPara="1" wrap="square" lIns="91425" tIns="91425" rIns="91425" bIns="91425" anchor="t" anchorCtr="0">
            <a:noAutofit/>
          </a:bodyPr>
          <a:lstStyle/>
          <a:p>
            <a:pPr marL="0" indent="0"/>
            <a:r>
              <a:rPr lang="en-GB" sz="1600" dirty="0"/>
              <a:t>It is use to measure the position of other objects or vehicles</a:t>
            </a:r>
            <a:r>
              <a:rPr lang="en-GB" dirty="0"/>
              <a:t>. And it also create sound wave to detect the position.</a:t>
            </a:r>
            <a:endParaRPr lang="en-US" sz="1600" dirty="0"/>
          </a:p>
        </p:txBody>
      </p:sp>
      <p:grpSp>
        <p:nvGrpSpPr>
          <p:cNvPr id="545" name="Google Shape;545;p41"/>
          <p:cNvGrpSpPr/>
          <p:nvPr/>
        </p:nvGrpSpPr>
        <p:grpSpPr>
          <a:xfrm rot="10800000" flipH="1">
            <a:off x="-25500" y="4241429"/>
            <a:ext cx="3419250" cy="802275"/>
            <a:chOff x="44450" y="-428325"/>
            <a:chExt cx="3419250" cy="802275"/>
          </a:xfrm>
        </p:grpSpPr>
        <p:cxnSp>
          <p:nvCxnSpPr>
            <p:cNvPr id="546" name="Google Shape;546;p41"/>
            <p:cNvCxnSpPr/>
            <p:nvPr/>
          </p:nvCxnSpPr>
          <p:spPr>
            <a:xfrm>
              <a:off x="44450" y="-428325"/>
              <a:ext cx="798600" cy="798600"/>
            </a:xfrm>
            <a:prstGeom prst="straightConnector1">
              <a:avLst/>
            </a:prstGeom>
            <a:noFill/>
            <a:ln w="9525" cap="flat" cmpd="sng">
              <a:solidFill>
                <a:schemeClr val="accent2"/>
              </a:solidFill>
              <a:prstDash val="solid"/>
              <a:round/>
              <a:headEnd type="none" w="med" len="med"/>
              <a:tailEnd type="none" w="med" len="med"/>
            </a:ln>
          </p:spPr>
        </p:cxnSp>
        <p:cxnSp>
          <p:nvCxnSpPr>
            <p:cNvPr id="547" name="Google Shape;547;p41"/>
            <p:cNvCxnSpPr/>
            <p:nvPr/>
          </p:nvCxnSpPr>
          <p:spPr>
            <a:xfrm>
              <a:off x="839600" y="373950"/>
              <a:ext cx="2624100" cy="0"/>
            </a:xfrm>
            <a:prstGeom prst="straightConnector1">
              <a:avLst/>
            </a:prstGeom>
            <a:noFill/>
            <a:ln w="9525" cap="flat" cmpd="sng">
              <a:solidFill>
                <a:schemeClr val="accent2"/>
              </a:solidFill>
              <a:prstDash val="solid"/>
              <a:round/>
              <a:headEnd type="none" w="med" len="med"/>
              <a:tailEnd type="oval" w="med" len="med"/>
            </a:ln>
          </p:spPr>
        </p:cxnSp>
      </p:grpSp>
      <p:grpSp>
        <p:nvGrpSpPr>
          <p:cNvPr id="548" name="Google Shape;548;p41"/>
          <p:cNvGrpSpPr/>
          <p:nvPr/>
        </p:nvGrpSpPr>
        <p:grpSpPr>
          <a:xfrm flipH="1">
            <a:off x="713400" y="-450"/>
            <a:ext cx="3519500" cy="902521"/>
            <a:chOff x="-55800" y="-528571"/>
            <a:chExt cx="3519500" cy="902521"/>
          </a:xfrm>
        </p:grpSpPr>
        <p:cxnSp>
          <p:nvCxnSpPr>
            <p:cNvPr id="549" name="Google Shape;549;p41"/>
            <p:cNvCxnSpPr/>
            <p:nvPr/>
          </p:nvCxnSpPr>
          <p:spPr>
            <a:xfrm>
              <a:off x="-55800" y="-528571"/>
              <a:ext cx="898800" cy="898800"/>
            </a:xfrm>
            <a:prstGeom prst="straightConnector1">
              <a:avLst/>
            </a:prstGeom>
            <a:noFill/>
            <a:ln w="9525" cap="flat" cmpd="sng">
              <a:solidFill>
                <a:schemeClr val="accent2"/>
              </a:solidFill>
              <a:prstDash val="solid"/>
              <a:round/>
              <a:headEnd type="none" w="med" len="med"/>
              <a:tailEnd type="none" w="med" len="med"/>
            </a:ln>
          </p:spPr>
        </p:cxnSp>
        <p:cxnSp>
          <p:nvCxnSpPr>
            <p:cNvPr id="550" name="Google Shape;550;p41"/>
            <p:cNvCxnSpPr/>
            <p:nvPr/>
          </p:nvCxnSpPr>
          <p:spPr>
            <a:xfrm>
              <a:off x="839600" y="373950"/>
              <a:ext cx="2624100" cy="0"/>
            </a:xfrm>
            <a:prstGeom prst="straightConnector1">
              <a:avLst/>
            </a:prstGeom>
            <a:noFill/>
            <a:ln w="9525" cap="flat" cmpd="sng">
              <a:solidFill>
                <a:schemeClr val="accent2"/>
              </a:solidFill>
              <a:prstDash val="solid"/>
              <a:round/>
              <a:headEnd type="none" w="med" len="med"/>
              <a:tailEnd type="oval" w="med" len="med"/>
            </a:ln>
          </p:spPr>
        </p:cxnSp>
      </p:grpSp>
      <p:grpSp>
        <p:nvGrpSpPr>
          <p:cNvPr id="551" name="Google Shape;551;p41"/>
          <p:cNvGrpSpPr/>
          <p:nvPr/>
        </p:nvGrpSpPr>
        <p:grpSpPr>
          <a:xfrm flipH="1">
            <a:off x="3904902" y="-75295"/>
            <a:ext cx="2009569" cy="973361"/>
            <a:chOff x="5205411" y="-75307"/>
            <a:chExt cx="1728661" cy="837300"/>
          </a:xfrm>
        </p:grpSpPr>
        <p:cxnSp>
          <p:nvCxnSpPr>
            <p:cNvPr id="552" name="Google Shape;552;p41"/>
            <p:cNvCxnSpPr/>
            <p:nvPr/>
          </p:nvCxnSpPr>
          <p:spPr>
            <a:xfrm>
              <a:off x="5205411"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553" name="Google Shape;553;p41"/>
            <p:cNvCxnSpPr/>
            <p:nvPr/>
          </p:nvCxnSpPr>
          <p:spPr>
            <a:xfrm>
              <a:off x="5651144"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554" name="Google Shape;554;p41"/>
            <p:cNvCxnSpPr/>
            <p:nvPr/>
          </p:nvCxnSpPr>
          <p:spPr>
            <a:xfrm>
              <a:off x="6096772" y="-75307"/>
              <a:ext cx="837300" cy="837300"/>
            </a:xfrm>
            <a:prstGeom prst="straightConnector1">
              <a:avLst/>
            </a:prstGeom>
            <a:noFill/>
            <a:ln w="9525" cap="flat" cmpd="sng">
              <a:solidFill>
                <a:schemeClr val="accent2"/>
              </a:solidFill>
              <a:prstDash val="solid"/>
              <a:round/>
              <a:headEnd type="none" w="med" len="med"/>
              <a:tailEnd type="oval" w="med" len="med"/>
            </a:ln>
          </p:spPr>
        </p:cxnSp>
      </p:grpSp>
      <p:pic>
        <p:nvPicPr>
          <p:cNvPr id="15" name="Picture 14">
            <a:extLst>
              <a:ext uri="{FF2B5EF4-FFF2-40B4-BE49-F238E27FC236}">
                <a16:creationId xmlns:a16="http://schemas.microsoft.com/office/drawing/2014/main" id="{BD70D03F-543A-427B-AA22-3B0F356FE602}"/>
              </a:ext>
            </a:extLst>
          </p:cNvPr>
          <p:cNvPicPr>
            <a:picLocks noChangeAspect="1"/>
          </p:cNvPicPr>
          <p:nvPr/>
        </p:nvPicPr>
        <p:blipFill>
          <a:blip r:embed="rId3"/>
          <a:stretch>
            <a:fillRect/>
          </a:stretch>
        </p:blipFill>
        <p:spPr>
          <a:xfrm>
            <a:off x="4750943" y="350842"/>
            <a:ext cx="4286250" cy="4286250"/>
          </a:xfrm>
          <a:prstGeom prst="rect">
            <a:avLst/>
          </a:prstGeom>
        </p:spPr>
      </p:pic>
    </p:spTree>
    <p:extLst>
      <p:ext uri="{BB962C8B-B14F-4D97-AF65-F5344CB8AC3E}">
        <p14:creationId xmlns:p14="http://schemas.microsoft.com/office/powerpoint/2010/main" val="23456831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pic>
        <p:nvPicPr>
          <p:cNvPr id="488" name="Google Shape;488;p39"/>
          <p:cNvPicPr preferRelativeResize="0"/>
          <p:nvPr/>
        </p:nvPicPr>
        <p:blipFill>
          <a:blip r:embed="rId3"/>
          <a:srcRect t="1580" b="1580"/>
          <a:stretch/>
        </p:blipFill>
        <p:spPr>
          <a:xfrm>
            <a:off x="3530225" y="1901500"/>
            <a:ext cx="5613773" cy="3241999"/>
          </a:xfrm>
          <a:prstGeom prst="rect">
            <a:avLst/>
          </a:prstGeom>
          <a:noFill/>
          <a:ln>
            <a:noFill/>
          </a:ln>
        </p:spPr>
      </p:pic>
      <p:sp>
        <p:nvSpPr>
          <p:cNvPr id="489" name="Google Shape;489;p39"/>
          <p:cNvSpPr/>
          <p:nvPr/>
        </p:nvSpPr>
        <p:spPr>
          <a:xfrm rot="10800000" flipH="1">
            <a:off x="0" y="0"/>
            <a:ext cx="4325255" cy="2670047"/>
          </a:xfrm>
          <a:prstGeom prst="snip1Rect">
            <a:avLst>
              <a:gd name="adj" fmla="val 43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9"/>
          <p:cNvSpPr txBox="1">
            <a:spLocks noGrp="1"/>
          </p:cNvSpPr>
          <p:nvPr>
            <p:ph type="title"/>
          </p:nvPr>
        </p:nvSpPr>
        <p:spPr>
          <a:xfrm>
            <a:off x="390073" y="313807"/>
            <a:ext cx="2694300" cy="61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Central Computer</a:t>
            </a:r>
            <a:endParaRPr dirty="0"/>
          </a:p>
        </p:txBody>
      </p:sp>
      <p:sp>
        <p:nvSpPr>
          <p:cNvPr id="491" name="Google Shape;491;p39"/>
          <p:cNvSpPr txBox="1">
            <a:spLocks noGrp="1"/>
          </p:cNvSpPr>
          <p:nvPr>
            <p:ph type="subTitle" idx="1"/>
          </p:nvPr>
        </p:nvSpPr>
        <p:spPr>
          <a:xfrm>
            <a:off x="390073" y="1138486"/>
            <a:ext cx="2694300" cy="1322483"/>
          </a:xfrm>
          <a:prstGeom prst="rect">
            <a:avLst/>
          </a:prstGeom>
        </p:spPr>
        <p:txBody>
          <a:bodyPr spcFirstLastPara="1" wrap="square" lIns="91425" tIns="91425" rIns="91425" bIns="91425" anchor="t" anchorCtr="0">
            <a:noAutofit/>
          </a:bodyPr>
          <a:lstStyle/>
          <a:p>
            <a:pPr marL="0" indent="0"/>
            <a:r>
              <a:rPr lang="en-GB" sz="1600" dirty="0"/>
              <a:t>Information from all the Sensors </a:t>
            </a:r>
            <a:r>
              <a:rPr lang="en-GB" dirty="0"/>
              <a:t>are</a:t>
            </a:r>
            <a:r>
              <a:rPr lang="en-GB" sz="1600" dirty="0"/>
              <a:t> analysed by a central computer and it controls steering, accelerations and breaks of the car.</a:t>
            </a:r>
          </a:p>
        </p:txBody>
      </p:sp>
      <p:grpSp>
        <p:nvGrpSpPr>
          <p:cNvPr id="492" name="Google Shape;492;p39"/>
          <p:cNvGrpSpPr/>
          <p:nvPr/>
        </p:nvGrpSpPr>
        <p:grpSpPr>
          <a:xfrm>
            <a:off x="6618137" y="-14242"/>
            <a:ext cx="1386450" cy="1093595"/>
            <a:chOff x="6618137" y="-14242"/>
            <a:chExt cx="1386450" cy="1093595"/>
          </a:xfrm>
        </p:grpSpPr>
        <p:grpSp>
          <p:nvGrpSpPr>
            <p:cNvPr id="493" name="Google Shape;493;p39"/>
            <p:cNvGrpSpPr/>
            <p:nvPr/>
          </p:nvGrpSpPr>
          <p:grpSpPr>
            <a:xfrm>
              <a:off x="6618137" y="-14242"/>
              <a:ext cx="441000" cy="1093595"/>
              <a:chOff x="6371187" y="232700"/>
              <a:chExt cx="441000" cy="1093595"/>
            </a:xfrm>
          </p:grpSpPr>
          <p:cxnSp>
            <p:nvCxnSpPr>
              <p:cNvPr id="494" name="Google Shape;494;p39"/>
              <p:cNvCxnSpPr/>
              <p:nvPr/>
            </p:nvCxnSpPr>
            <p:spPr>
              <a:xfrm>
                <a:off x="6371187" y="885295"/>
                <a:ext cx="441000" cy="441000"/>
              </a:xfrm>
              <a:prstGeom prst="straightConnector1">
                <a:avLst/>
              </a:prstGeom>
              <a:noFill/>
              <a:ln w="9525" cap="flat" cmpd="sng">
                <a:solidFill>
                  <a:schemeClr val="accent2"/>
                </a:solidFill>
                <a:prstDash val="solid"/>
                <a:round/>
                <a:headEnd type="none" w="med" len="med"/>
                <a:tailEnd type="oval" w="med" len="med"/>
              </a:ln>
            </p:spPr>
          </p:cxnSp>
          <p:cxnSp>
            <p:nvCxnSpPr>
              <p:cNvPr id="495" name="Google Shape;495;p39"/>
              <p:cNvCxnSpPr/>
              <p:nvPr/>
            </p:nvCxnSpPr>
            <p:spPr>
              <a:xfrm rot="10800000">
                <a:off x="6372961" y="232700"/>
                <a:ext cx="0" cy="656100"/>
              </a:xfrm>
              <a:prstGeom prst="straightConnector1">
                <a:avLst/>
              </a:prstGeom>
              <a:noFill/>
              <a:ln w="9525" cap="flat" cmpd="sng">
                <a:solidFill>
                  <a:schemeClr val="accent2"/>
                </a:solidFill>
                <a:prstDash val="solid"/>
                <a:round/>
                <a:headEnd type="none" w="med" len="med"/>
                <a:tailEnd type="none" w="med" len="med"/>
              </a:ln>
            </p:spPr>
          </p:cxnSp>
        </p:grpSp>
        <p:grpSp>
          <p:nvGrpSpPr>
            <p:cNvPr id="496" name="Google Shape;496;p39"/>
            <p:cNvGrpSpPr/>
            <p:nvPr/>
          </p:nvGrpSpPr>
          <p:grpSpPr>
            <a:xfrm>
              <a:off x="7090862" y="-14242"/>
              <a:ext cx="441000" cy="1093595"/>
              <a:chOff x="6371187" y="232700"/>
              <a:chExt cx="441000" cy="1093595"/>
            </a:xfrm>
          </p:grpSpPr>
          <p:cxnSp>
            <p:nvCxnSpPr>
              <p:cNvPr id="497" name="Google Shape;497;p39"/>
              <p:cNvCxnSpPr/>
              <p:nvPr/>
            </p:nvCxnSpPr>
            <p:spPr>
              <a:xfrm>
                <a:off x="6371187" y="885295"/>
                <a:ext cx="441000" cy="441000"/>
              </a:xfrm>
              <a:prstGeom prst="straightConnector1">
                <a:avLst/>
              </a:prstGeom>
              <a:noFill/>
              <a:ln w="9525" cap="flat" cmpd="sng">
                <a:solidFill>
                  <a:schemeClr val="accent2"/>
                </a:solidFill>
                <a:prstDash val="solid"/>
                <a:round/>
                <a:headEnd type="none" w="med" len="med"/>
                <a:tailEnd type="oval" w="med" len="med"/>
              </a:ln>
            </p:spPr>
          </p:cxnSp>
          <p:cxnSp>
            <p:nvCxnSpPr>
              <p:cNvPr id="498" name="Google Shape;498;p39"/>
              <p:cNvCxnSpPr/>
              <p:nvPr/>
            </p:nvCxnSpPr>
            <p:spPr>
              <a:xfrm rot="10800000">
                <a:off x="6372961" y="232700"/>
                <a:ext cx="0" cy="656100"/>
              </a:xfrm>
              <a:prstGeom prst="straightConnector1">
                <a:avLst/>
              </a:prstGeom>
              <a:noFill/>
              <a:ln w="9525" cap="flat" cmpd="sng">
                <a:solidFill>
                  <a:schemeClr val="accent2"/>
                </a:solidFill>
                <a:prstDash val="solid"/>
                <a:round/>
                <a:headEnd type="none" w="med" len="med"/>
                <a:tailEnd type="none" w="med" len="med"/>
              </a:ln>
            </p:spPr>
          </p:cxnSp>
        </p:grpSp>
        <p:grpSp>
          <p:nvGrpSpPr>
            <p:cNvPr id="499" name="Google Shape;499;p39"/>
            <p:cNvGrpSpPr/>
            <p:nvPr/>
          </p:nvGrpSpPr>
          <p:grpSpPr>
            <a:xfrm>
              <a:off x="7563587" y="-14242"/>
              <a:ext cx="441000" cy="1093595"/>
              <a:chOff x="6371187" y="232700"/>
              <a:chExt cx="441000" cy="1093595"/>
            </a:xfrm>
          </p:grpSpPr>
          <p:cxnSp>
            <p:nvCxnSpPr>
              <p:cNvPr id="500" name="Google Shape;500;p39"/>
              <p:cNvCxnSpPr/>
              <p:nvPr/>
            </p:nvCxnSpPr>
            <p:spPr>
              <a:xfrm>
                <a:off x="6371187" y="885295"/>
                <a:ext cx="441000" cy="441000"/>
              </a:xfrm>
              <a:prstGeom prst="straightConnector1">
                <a:avLst/>
              </a:prstGeom>
              <a:noFill/>
              <a:ln w="9525" cap="flat" cmpd="sng">
                <a:solidFill>
                  <a:schemeClr val="accent2"/>
                </a:solidFill>
                <a:prstDash val="solid"/>
                <a:round/>
                <a:headEnd type="none" w="med" len="med"/>
                <a:tailEnd type="oval" w="med" len="med"/>
              </a:ln>
            </p:spPr>
          </p:cxnSp>
          <p:cxnSp>
            <p:nvCxnSpPr>
              <p:cNvPr id="501" name="Google Shape;501;p39"/>
              <p:cNvCxnSpPr/>
              <p:nvPr/>
            </p:nvCxnSpPr>
            <p:spPr>
              <a:xfrm rot="10800000">
                <a:off x="6372961" y="232700"/>
                <a:ext cx="0" cy="656100"/>
              </a:xfrm>
              <a:prstGeom prst="straightConnector1">
                <a:avLst/>
              </a:prstGeom>
              <a:noFill/>
              <a:ln w="9525" cap="flat" cmpd="sng">
                <a:solidFill>
                  <a:schemeClr val="accent2"/>
                </a:solidFill>
                <a:prstDash val="solid"/>
                <a:round/>
                <a:headEnd type="none" w="med" len="med"/>
                <a:tailEnd type="none" w="med" len="med"/>
              </a:ln>
            </p:spPr>
          </p:cxnSp>
        </p:grpSp>
      </p:grpSp>
      <p:grpSp>
        <p:nvGrpSpPr>
          <p:cNvPr id="502" name="Google Shape;502;p39"/>
          <p:cNvGrpSpPr/>
          <p:nvPr/>
        </p:nvGrpSpPr>
        <p:grpSpPr>
          <a:xfrm>
            <a:off x="1115350" y="4110675"/>
            <a:ext cx="987245" cy="256500"/>
            <a:chOff x="713275" y="4065425"/>
            <a:chExt cx="987245" cy="256500"/>
          </a:xfrm>
        </p:grpSpPr>
        <p:sp>
          <p:nvSpPr>
            <p:cNvPr id="503" name="Google Shape;503;p39"/>
            <p:cNvSpPr/>
            <p:nvPr/>
          </p:nvSpPr>
          <p:spPr>
            <a:xfrm>
              <a:off x="713275"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9"/>
            <p:cNvSpPr/>
            <p:nvPr/>
          </p:nvSpPr>
          <p:spPr>
            <a:xfrm>
              <a:off x="1078648"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9"/>
            <p:cNvSpPr/>
            <p:nvPr/>
          </p:nvSpPr>
          <p:spPr>
            <a:xfrm>
              <a:off x="1444020"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39"/>
          <p:cNvSpPr/>
          <p:nvPr/>
        </p:nvSpPr>
        <p:spPr>
          <a:xfrm>
            <a:off x="3831439" y="755875"/>
            <a:ext cx="987300" cy="256500"/>
          </a:xfrm>
          <a:prstGeom prst="snip2DiagRect">
            <a:avLst>
              <a:gd name="adj1" fmla="val 0"/>
              <a:gd name="adj2"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9"/>
          <p:cNvSpPr/>
          <p:nvPr/>
        </p:nvSpPr>
        <p:spPr>
          <a:xfrm>
            <a:off x="4818745" y="539375"/>
            <a:ext cx="493800" cy="256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9"/>
          <p:cNvSpPr/>
          <p:nvPr/>
        </p:nvSpPr>
        <p:spPr>
          <a:xfrm>
            <a:off x="3337645" y="4347600"/>
            <a:ext cx="493800" cy="256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9"/>
          <p:cNvSpPr/>
          <p:nvPr/>
        </p:nvSpPr>
        <p:spPr>
          <a:xfrm>
            <a:off x="8430729" y="4347600"/>
            <a:ext cx="889500" cy="256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 name="Google Shape;510;p39"/>
          <p:cNvCxnSpPr/>
          <p:nvPr/>
        </p:nvCxnSpPr>
        <p:spPr>
          <a:xfrm>
            <a:off x="-73277" y="1012375"/>
            <a:ext cx="3108000" cy="0"/>
          </a:xfrm>
          <a:prstGeom prst="straightConnector1">
            <a:avLst/>
          </a:prstGeom>
          <a:noFill/>
          <a:ln w="9525" cap="flat" cmpd="sng">
            <a:solidFill>
              <a:schemeClr val="dk2"/>
            </a:solidFill>
            <a:prstDash val="solid"/>
            <a:round/>
            <a:headEnd type="none" w="med" len="med"/>
            <a:tailEnd type="oval" w="med" len="med"/>
          </a:ln>
        </p:spPr>
      </p:cxnSp>
    </p:spTree>
    <p:extLst>
      <p:ext uri="{BB962C8B-B14F-4D97-AF65-F5344CB8AC3E}">
        <p14:creationId xmlns:p14="http://schemas.microsoft.com/office/powerpoint/2010/main" val="41507719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82E4A-DB2D-44B9-A079-7534AE2DFFBA}"/>
              </a:ext>
            </a:extLst>
          </p:cNvPr>
          <p:cNvSpPr>
            <a:spLocks noGrp="1"/>
          </p:cNvSpPr>
          <p:nvPr>
            <p:ph type="title"/>
          </p:nvPr>
        </p:nvSpPr>
        <p:spPr/>
        <p:txBody>
          <a:bodyPr/>
          <a:lstStyle/>
          <a:p>
            <a:r>
              <a:rPr lang="en-US" dirty="0"/>
              <a:t>Advantages &amp; Limitations</a:t>
            </a:r>
          </a:p>
        </p:txBody>
      </p:sp>
      <p:sp>
        <p:nvSpPr>
          <p:cNvPr id="3" name="Text Placeholder 2">
            <a:extLst>
              <a:ext uri="{FF2B5EF4-FFF2-40B4-BE49-F238E27FC236}">
                <a16:creationId xmlns:a16="http://schemas.microsoft.com/office/drawing/2014/main" id="{5772563A-3A60-40CE-ACE1-034FC778F40D}"/>
              </a:ext>
            </a:extLst>
          </p:cNvPr>
          <p:cNvSpPr>
            <a:spLocks noGrp="1"/>
          </p:cNvSpPr>
          <p:nvPr>
            <p:ph type="body" idx="1"/>
          </p:nvPr>
        </p:nvSpPr>
        <p:spPr/>
        <p:txBody>
          <a:bodyPr/>
          <a:lstStyle/>
          <a:p>
            <a:pPr marL="152400" indent="0">
              <a:buNone/>
            </a:pPr>
            <a:r>
              <a:rPr lang="en-US" sz="1600" b="1" u="sng" dirty="0"/>
              <a:t>Advantages:</a:t>
            </a:r>
          </a:p>
          <a:p>
            <a:pPr marL="438150" indent="-285750">
              <a:buClr>
                <a:schemeClr val="bg1"/>
              </a:buClr>
              <a:buFont typeface="Wingdings" panose="05000000000000000000" pitchFamily="2" charset="2"/>
              <a:buChar char="Ø"/>
            </a:pPr>
            <a:r>
              <a:rPr lang="en-US" sz="1600" dirty="0"/>
              <a:t>It can managing Traffic flow by using its own map.</a:t>
            </a:r>
          </a:p>
          <a:p>
            <a:pPr marL="438150" indent="-285750">
              <a:buClr>
                <a:schemeClr val="bg1"/>
              </a:buClr>
              <a:buFont typeface="Wingdings" panose="05000000000000000000" pitchFamily="2" charset="2"/>
              <a:buChar char="Ø"/>
            </a:pPr>
            <a:r>
              <a:rPr lang="en-US" sz="1600" dirty="0"/>
              <a:t>It doesn’t need any human physical interaction to drive.</a:t>
            </a:r>
          </a:p>
          <a:p>
            <a:pPr marL="438150" indent="-285750">
              <a:buClr>
                <a:schemeClr val="bg1"/>
              </a:buClr>
              <a:buFont typeface="Wingdings" panose="05000000000000000000" pitchFamily="2" charset="2"/>
              <a:buChar char="Ø"/>
            </a:pPr>
            <a:r>
              <a:rPr lang="en-US" sz="1600" dirty="0"/>
              <a:t>It can determine its own current location.</a:t>
            </a:r>
          </a:p>
          <a:p>
            <a:pPr marL="438150" indent="-285750">
              <a:buClr>
                <a:schemeClr val="bg1"/>
              </a:buClr>
              <a:buFont typeface="Wingdings" panose="05000000000000000000" pitchFamily="2" charset="2"/>
              <a:buChar char="Ø"/>
            </a:pPr>
            <a:endParaRPr lang="en-US" dirty="0"/>
          </a:p>
          <a:p>
            <a:pPr marL="152400" indent="0">
              <a:buClr>
                <a:schemeClr val="bg1"/>
              </a:buClr>
              <a:buNone/>
            </a:pPr>
            <a:r>
              <a:rPr lang="en-US" sz="1600" b="1" u="sng" dirty="0"/>
              <a:t>Limitations:</a:t>
            </a:r>
          </a:p>
          <a:p>
            <a:pPr marL="438150" indent="-285750">
              <a:buClr>
                <a:schemeClr val="bg1"/>
              </a:buClr>
              <a:buFont typeface="Wingdings" panose="05000000000000000000" pitchFamily="2" charset="2"/>
              <a:buChar char="Ø"/>
            </a:pPr>
            <a:r>
              <a:rPr lang="en-GB" sz="1600" dirty="0"/>
              <a:t>Due to sensor failure it can change it’s route.</a:t>
            </a:r>
          </a:p>
          <a:p>
            <a:pPr marL="438150" indent="-285750">
              <a:buClr>
                <a:schemeClr val="bg1"/>
              </a:buClr>
              <a:buFont typeface="Wingdings" panose="05000000000000000000" pitchFamily="2" charset="2"/>
              <a:buChar char="Ø"/>
            </a:pPr>
            <a:r>
              <a:rPr lang="en-GB" sz="1600" dirty="0"/>
              <a:t>Less security when using Internet, so Hackers can be change routes (in rare cases).</a:t>
            </a:r>
          </a:p>
          <a:p>
            <a:pPr marL="438150" indent="-285750">
              <a:buClr>
                <a:schemeClr val="bg1"/>
              </a:buClr>
              <a:buFont typeface="Wingdings" panose="05000000000000000000" pitchFamily="2" charset="2"/>
              <a:buChar char="Ø"/>
            </a:pPr>
            <a:r>
              <a:rPr lang="en-US" sz="1600" dirty="0"/>
              <a:t>In the tunnel the GPS sensor doesn’t work properly.</a:t>
            </a:r>
          </a:p>
        </p:txBody>
      </p:sp>
    </p:spTree>
    <p:extLst>
      <p:ext uri="{BB962C8B-B14F-4D97-AF65-F5344CB8AC3E}">
        <p14:creationId xmlns:p14="http://schemas.microsoft.com/office/powerpoint/2010/main" val="2979523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56"/>
          <p:cNvSpPr/>
          <p:nvPr/>
        </p:nvSpPr>
        <p:spPr>
          <a:xfrm>
            <a:off x="1952625" y="-57150"/>
            <a:ext cx="5238900" cy="3343200"/>
          </a:xfrm>
          <a:prstGeom prst="snip2DiagRect">
            <a:avLst>
              <a:gd name="adj1" fmla="val 0"/>
              <a:gd name="adj2" fmla="val 16667"/>
            </a:avLst>
          </a:prstGeom>
          <a:solidFill>
            <a:srgbClr val="030325">
              <a:alpha val="31279"/>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6"/>
          <p:cNvSpPr txBox="1">
            <a:spLocks noGrp="1"/>
          </p:cNvSpPr>
          <p:nvPr>
            <p:ph type="title"/>
          </p:nvPr>
        </p:nvSpPr>
        <p:spPr>
          <a:xfrm>
            <a:off x="2362200" y="973962"/>
            <a:ext cx="4419600" cy="9543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dirty="0"/>
              <a:t>THANK YOU!</a:t>
            </a:r>
            <a:endParaRPr dirty="0"/>
          </a:p>
        </p:txBody>
      </p:sp>
      <p:grpSp>
        <p:nvGrpSpPr>
          <p:cNvPr id="962" name="Google Shape;962;p56"/>
          <p:cNvGrpSpPr/>
          <p:nvPr/>
        </p:nvGrpSpPr>
        <p:grpSpPr>
          <a:xfrm rot="5400000" flipH="1">
            <a:off x="7118525" y="2244050"/>
            <a:ext cx="2840775" cy="1210176"/>
            <a:chOff x="-363475" y="-836226"/>
            <a:chExt cx="2840775" cy="1210176"/>
          </a:xfrm>
        </p:grpSpPr>
        <p:cxnSp>
          <p:nvCxnSpPr>
            <p:cNvPr id="963" name="Google Shape;963;p56"/>
            <p:cNvCxnSpPr/>
            <p:nvPr/>
          </p:nvCxnSpPr>
          <p:spPr>
            <a:xfrm rot="-5400000" flipH="1">
              <a:off x="-363475" y="-836226"/>
              <a:ext cx="1206600" cy="1206600"/>
            </a:xfrm>
            <a:prstGeom prst="straightConnector1">
              <a:avLst/>
            </a:prstGeom>
            <a:noFill/>
            <a:ln w="9525" cap="flat" cmpd="sng">
              <a:solidFill>
                <a:schemeClr val="accent2"/>
              </a:solidFill>
              <a:prstDash val="solid"/>
              <a:round/>
              <a:headEnd type="none" w="med" len="med"/>
              <a:tailEnd type="none" w="med" len="med"/>
            </a:ln>
          </p:spPr>
        </p:cxnSp>
        <p:cxnSp>
          <p:nvCxnSpPr>
            <p:cNvPr id="964" name="Google Shape;964;p56"/>
            <p:cNvCxnSpPr/>
            <p:nvPr/>
          </p:nvCxnSpPr>
          <p:spPr>
            <a:xfrm rot="10800000">
              <a:off x="1658450" y="-444900"/>
              <a:ext cx="0" cy="1637700"/>
            </a:xfrm>
            <a:prstGeom prst="straightConnector1">
              <a:avLst/>
            </a:prstGeom>
            <a:noFill/>
            <a:ln w="9525" cap="flat" cmpd="sng">
              <a:solidFill>
                <a:schemeClr val="accent2"/>
              </a:solidFill>
              <a:prstDash val="solid"/>
              <a:round/>
              <a:headEnd type="none" w="med" len="med"/>
              <a:tailEnd type="oval" w="med" len="med"/>
            </a:ln>
          </p:spPr>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grpSp>
        <p:nvGrpSpPr>
          <p:cNvPr id="314" name="Google Shape;314;p33"/>
          <p:cNvGrpSpPr/>
          <p:nvPr/>
        </p:nvGrpSpPr>
        <p:grpSpPr>
          <a:xfrm>
            <a:off x="5755013" y="3074400"/>
            <a:ext cx="1017300" cy="469200"/>
            <a:chOff x="5755013" y="3074400"/>
            <a:chExt cx="1017300" cy="469200"/>
          </a:xfrm>
        </p:grpSpPr>
        <p:sp>
          <p:nvSpPr>
            <p:cNvPr id="315" name="Google Shape;315;p33"/>
            <p:cNvSpPr/>
            <p:nvPr/>
          </p:nvSpPr>
          <p:spPr>
            <a:xfrm>
              <a:off x="5886413" y="3074400"/>
              <a:ext cx="885900" cy="469200"/>
            </a:xfrm>
            <a:prstGeom prst="snip2DiagRect">
              <a:avLst>
                <a:gd name="adj1" fmla="val 0"/>
                <a:gd name="adj2" fmla="val 4264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3"/>
            <p:cNvSpPr/>
            <p:nvPr/>
          </p:nvSpPr>
          <p:spPr>
            <a:xfrm>
              <a:off x="5755013" y="3074400"/>
              <a:ext cx="885900" cy="469200"/>
            </a:xfrm>
            <a:prstGeom prst="snip2DiagRect">
              <a:avLst>
                <a:gd name="adj1" fmla="val 0"/>
                <a:gd name="adj2" fmla="val 4264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33"/>
          <p:cNvGrpSpPr/>
          <p:nvPr/>
        </p:nvGrpSpPr>
        <p:grpSpPr>
          <a:xfrm>
            <a:off x="3219088" y="3074400"/>
            <a:ext cx="1017300" cy="469200"/>
            <a:chOff x="3219088" y="3074400"/>
            <a:chExt cx="1017300" cy="469200"/>
          </a:xfrm>
        </p:grpSpPr>
        <p:sp>
          <p:nvSpPr>
            <p:cNvPr id="318" name="Google Shape;318;p33"/>
            <p:cNvSpPr/>
            <p:nvPr/>
          </p:nvSpPr>
          <p:spPr>
            <a:xfrm>
              <a:off x="3350488" y="3074400"/>
              <a:ext cx="885900" cy="469200"/>
            </a:xfrm>
            <a:prstGeom prst="snip2DiagRect">
              <a:avLst>
                <a:gd name="adj1" fmla="val 0"/>
                <a:gd name="adj2" fmla="val 4264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3219088" y="3074400"/>
              <a:ext cx="885900" cy="469200"/>
            </a:xfrm>
            <a:prstGeom prst="snip2DiagRect">
              <a:avLst>
                <a:gd name="adj1" fmla="val 0"/>
                <a:gd name="adj2" fmla="val 4264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33"/>
          <p:cNvGrpSpPr/>
          <p:nvPr/>
        </p:nvGrpSpPr>
        <p:grpSpPr>
          <a:xfrm>
            <a:off x="683175" y="3074400"/>
            <a:ext cx="1017300" cy="469200"/>
            <a:chOff x="683175" y="3074400"/>
            <a:chExt cx="1017300" cy="469200"/>
          </a:xfrm>
        </p:grpSpPr>
        <p:sp>
          <p:nvSpPr>
            <p:cNvPr id="321" name="Google Shape;321;p33"/>
            <p:cNvSpPr/>
            <p:nvPr/>
          </p:nvSpPr>
          <p:spPr>
            <a:xfrm>
              <a:off x="814575" y="3074400"/>
              <a:ext cx="885900" cy="469200"/>
            </a:xfrm>
            <a:prstGeom prst="snip2DiagRect">
              <a:avLst>
                <a:gd name="adj1" fmla="val 0"/>
                <a:gd name="adj2" fmla="val 4264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683175" y="3074400"/>
              <a:ext cx="885900" cy="469200"/>
            </a:xfrm>
            <a:prstGeom prst="snip2DiagRect">
              <a:avLst>
                <a:gd name="adj1" fmla="val 0"/>
                <a:gd name="adj2" fmla="val 4264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33"/>
          <p:cNvGrpSpPr/>
          <p:nvPr/>
        </p:nvGrpSpPr>
        <p:grpSpPr>
          <a:xfrm>
            <a:off x="5755013" y="1285875"/>
            <a:ext cx="1017300" cy="469200"/>
            <a:chOff x="5755013" y="1285875"/>
            <a:chExt cx="1017300" cy="469200"/>
          </a:xfrm>
        </p:grpSpPr>
        <p:sp>
          <p:nvSpPr>
            <p:cNvPr id="324" name="Google Shape;324;p33"/>
            <p:cNvSpPr/>
            <p:nvPr/>
          </p:nvSpPr>
          <p:spPr>
            <a:xfrm>
              <a:off x="5886413" y="1285875"/>
              <a:ext cx="885900" cy="469200"/>
            </a:xfrm>
            <a:prstGeom prst="snip2DiagRect">
              <a:avLst>
                <a:gd name="adj1" fmla="val 0"/>
                <a:gd name="adj2" fmla="val 4264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5755013" y="1285875"/>
              <a:ext cx="885900" cy="469200"/>
            </a:xfrm>
            <a:prstGeom prst="snip2DiagRect">
              <a:avLst>
                <a:gd name="adj1" fmla="val 0"/>
                <a:gd name="adj2" fmla="val 4264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33"/>
          <p:cNvGrpSpPr/>
          <p:nvPr/>
        </p:nvGrpSpPr>
        <p:grpSpPr>
          <a:xfrm>
            <a:off x="3219088" y="1285875"/>
            <a:ext cx="1017300" cy="469200"/>
            <a:chOff x="3219088" y="1285875"/>
            <a:chExt cx="1017300" cy="469200"/>
          </a:xfrm>
        </p:grpSpPr>
        <p:sp>
          <p:nvSpPr>
            <p:cNvPr id="327" name="Google Shape;327;p33"/>
            <p:cNvSpPr/>
            <p:nvPr/>
          </p:nvSpPr>
          <p:spPr>
            <a:xfrm>
              <a:off x="3350488" y="1285875"/>
              <a:ext cx="885900" cy="469200"/>
            </a:xfrm>
            <a:prstGeom prst="snip2DiagRect">
              <a:avLst>
                <a:gd name="adj1" fmla="val 0"/>
                <a:gd name="adj2" fmla="val 4264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3219088" y="1285875"/>
              <a:ext cx="885900" cy="469200"/>
            </a:xfrm>
            <a:prstGeom prst="snip2DiagRect">
              <a:avLst>
                <a:gd name="adj1" fmla="val 0"/>
                <a:gd name="adj2" fmla="val 4264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33"/>
          <p:cNvGrpSpPr/>
          <p:nvPr/>
        </p:nvGrpSpPr>
        <p:grpSpPr>
          <a:xfrm>
            <a:off x="683175" y="1285875"/>
            <a:ext cx="1017300" cy="469200"/>
            <a:chOff x="683175" y="1285875"/>
            <a:chExt cx="1017300" cy="469200"/>
          </a:xfrm>
        </p:grpSpPr>
        <p:sp>
          <p:nvSpPr>
            <p:cNvPr id="330" name="Google Shape;330;p33"/>
            <p:cNvSpPr/>
            <p:nvPr/>
          </p:nvSpPr>
          <p:spPr>
            <a:xfrm>
              <a:off x="814575" y="1285875"/>
              <a:ext cx="885900" cy="469200"/>
            </a:xfrm>
            <a:prstGeom prst="snip2DiagRect">
              <a:avLst>
                <a:gd name="adj1" fmla="val 0"/>
                <a:gd name="adj2" fmla="val 4264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683175" y="1285875"/>
              <a:ext cx="885900" cy="469200"/>
            </a:xfrm>
            <a:prstGeom prst="snip2DiagRect">
              <a:avLst>
                <a:gd name="adj1" fmla="val 0"/>
                <a:gd name="adj2" fmla="val 4264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 name="Google Shape;332;p33"/>
          <p:cNvSpPr txBox="1">
            <a:spLocks noGrp="1"/>
          </p:cNvSpPr>
          <p:nvPr>
            <p:ph type="subTitle" idx="1"/>
          </p:nvPr>
        </p:nvSpPr>
        <p:spPr>
          <a:xfrm>
            <a:off x="720300" y="1885125"/>
            <a:ext cx="2386800" cy="4617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INTRODUCTION</a:t>
            </a:r>
            <a:endParaRPr dirty="0"/>
          </a:p>
        </p:txBody>
      </p:sp>
      <p:sp>
        <p:nvSpPr>
          <p:cNvPr id="333" name="Google Shape;333;p33"/>
          <p:cNvSpPr txBox="1">
            <a:spLocks noGrp="1"/>
          </p:cNvSpPr>
          <p:nvPr>
            <p:ph type="title" idx="15"/>
          </p:nvPr>
        </p:nvSpPr>
        <p:spPr>
          <a:xfrm>
            <a:off x="720300" y="452325"/>
            <a:ext cx="7176000" cy="615523"/>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CONTENTS</a:t>
            </a:r>
            <a:endParaRPr dirty="0"/>
          </a:p>
        </p:txBody>
      </p:sp>
      <p:sp>
        <p:nvSpPr>
          <p:cNvPr id="334" name="Google Shape;334;p33"/>
          <p:cNvSpPr txBox="1">
            <a:spLocks noGrp="1"/>
          </p:cNvSpPr>
          <p:nvPr>
            <p:ph type="title"/>
          </p:nvPr>
        </p:nvSpPr>
        <p:spPr>
          <a:xfrm>
            <a:off x="815274" y="1238250"/>
            <a:ext cx="623100" cy="55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36" name="Google Shape;336;p33"/>
          <p:cNvSpPr txBox="1">
            <a:spLocks noGrp="1"/>
          </p:cNvSpPr>
          <p:nvPr>
            <p:ph type="title" idx="3"/>
          </p:nvPr>
        </p:nvSpPr>
        <p:spPr>
          <a:xfrm>
            <a:off x="3350624" y="1238250"/>
            <a:ext cx="623100" cy="55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37" name="Google Shape;337;p33"/>
          <p:cNvSpPr txBox="1">
            <a:spLocks noGrp="1"/>
          </p:cNvSpPr>
          <p:nvPr>
            <p:ph type="title" idx="4"/>
          </p:nvPr>
        </p:nvSpPr>
        <p:spPr>
          <a:xfrm>
            <a:off x="5885697" y="1238250"/>
            <a:ext cx="623100" cy="55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38" name="Google Shape;338;p33"/>
          <p:cNvSpPr txBox="1">
            <a:spLocks noGrp="1"/>
          </p:cNvSpPr>
          <p:nvPr>
            <p:ph type="title" idx="5"/>
          </p:nvPr>
        </p:nvSpPr>
        <p:spPr>
          <a:xfrm>
            <a:off x="814575" y="3027797"/>
            <a:ext cx="623100" cy="55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41" name="Google Shape;341;p33"/>
          <p:cNvSpPr txBox="1">
            <a:spLocks noGrp="1"/>
          </p:cNvSpPr>
          <p:nvPr>
            <p:ph type="subTitle" idx="8"/>
          </p:nvPr>
        </p:nvSpPr>
        <p:spPr>
          <a:xfrm>
            <a:off x="5790440" y="1875725"/>
            <a:ext cx="2386800" cy="4617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US" dirty="0"/>
              <a:t>TECHNOLOGY</a:t>
            </a:r>
          </a:p>
        </p:txBody>
      </p:sp>
      <p:sp>
        <p:nvSpPr>
          <p:cNvPr id="343" name="Google Shape;343;p33"/>
          <p:cNvSpPr txBox="1">
            <a:spLocks noGrp="1"/>
          </p:cNvSpPr>
          <p:nvPr>
            <p:ph type="subTitle" idx="13"/>
          </p:nvPr>
        </p:nvSpPr>
        <p:spPr>
          <a:xfrm>
            <a:off x="721421" y="3664251"/>
            <a:ext cx="2386800" cy="4617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WORKING PROCESS</a:t>
            </a:r>
            <a:endParaRPr dirty="0"/>
          </a:p>
        </p:txBody>
      </p:sp>
      <p:sp>
        <p:nvSpPr>
          <p:cNvPr id="345" name="Google Shape;345;p33"/>
          <p:cNvSpPr txBox="1">
            <a:spLocks noGrp="1"/>
          </p:cNvSpPr>
          <p:nvPr>
            <p:ph type="title" idx="16"/>
          </p:nvPr>
        </p:nvSpPr>
        <p:spPr>
          <a:xfrm>
            <a:off x="3350624" y="3027775"/>
            <a:ext cx="623100" cy="55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46" name="Google Shape;346;p33"/>
          <p:cNvSpPr txBox="1">
            <a:spLocks noGrp="1"/>
          </p:cNvSpPr>
          <p:nvPr>
            <p:ph type="title" idx="17"/>
          </p:nvPr>
        </p:nvSpPr>
        <p:spPr>
          <a:xfrm>
            <a:off x="5885697" y="3027775"/>
            <a:ext cx="623100" cy="55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347" name="Google Shape;347;p33"/>
          <p:cNvSpPr txBox="1">
            <a:spLocks noGrp="1"/>
          </p:cNvSpPr>
          <p:nvPr>
            <p:ph type="subTitle" idx="18"/>
          </p:nvPr>
        </p:nvSpPr>
        <p:spPr>
          <a:xfrm>
            <a:off x="3255370" y="3673675"/>
            <a:ext cx="2387700" cy="4617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ELEMENTS USED</a:t>
            </a:r>
            <a:endParaRPr dirty="0"/>
          </a:p>
        </p:txBody>
      </p:sp>
      <p:sp>
        <p:nvSpPr>
          <p:cNvPr id="349" name="Google Shape;349;p33"/>
          <p:cNvSpPr txBox="1">
            <a:spLocks noGrp="1"/>
          </p:cNvSpPr>
          <p:nvPr>
            <p:ph type="subTitle" idx="20"/>
          </p:nvPr>
        </p:nvSpPr>
        <p:spPr>
          <a:xfrm>
            <a:off x="5789311" y="3673675"/>
            <a:ext cx="2807755" cy="4617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Clr>
                <a:schemeClr val="dk1"/>
              </a:buClr>
              <a:buSzPts val="1100"/>
              <a:buFont typeface="Arial"/>
              <a:buNone/>
            </a:pPr>
            <a:r>
              <a:rPr lang="en" dirty="0"/>
              <a:t>ADVANTAGES &amp; LIMITATIONS</a:t>
            </a:r>
            <a:endParaRPr dirty="0"/>
          </a:p>
        </p:txBody>
      </p:sp>
      <p:grpSp>
        <p:nvGrpSpPr>
          <p:cNvPr id="351" name="Google Shape;351;p33"/>
          <p:cNvGrpSpPr/>
          <p:nvPr/>
        </p:nvGrpSpPr>
        <p:grpSpPr>
          <a:xfrm>
            <a:off x="7443475" y="610425"/>
            <a:ext cx="987245" cy="256500"/>
            <a:chOff x="713275" y="4065425"/>
            <a:chExt cx="987245" cy="256500"/>
          </a:xfrm>
        </p:grpSpPr>
        <p:sp>
          <p:nvSpPr>
            <p:cNvPr id="352" name="Google Shape;352;p33"/>
            <p:cNvSpPr/>
            <p:nvPr/>
          </p:nvSpPr>
          <p:spPr>
            <a:xfrm>
              <a:off x="713275"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3"/>
            <p:cNvSpPr/>
            <p:nvPr/>
          </p:nvSpPr>
          <p:spPr>
            <a:xfrm>
              <a:off x="1078648"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3"/>
            <p:cNvSpPr/>
            <p:nvPr/>
          </p:nvSpPr>
          <p:spPr>
            <a:xfrm>
              <a:off x="1444020"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Subtitle 12">
            <a:extLst>
              <a:ext uri="{FF2B5EF4-FFF2-40B4-BE49-F238E27FC236}">
                <a16:creationId xmlns:a16="http://schemas.microsoft.com/office/drawing/2014/main" id="{557384DA-FF2B-4828-828D-208AE7767B21}"/>
              </a:ext>
            </a:extLst>
          </p:cNvPr>
          <p:cNvSpPr>
            <a:spLocks noGrp="1"/>
          </p:cNvSpPr>
          <p:nvPr>
            <p:ph type="subTitle" idx="6"/>
          </p:nvPr>
        </p:nvSpPr>
        <p:spPr>
          <a:xfrm>
            <a:off x="3143732" y="1779227"/>
            <a:ext cx="2386800" cy="461700"/>
          </a:xfrm>
        </p:spPr>
        <p:txBody>
          <a:bodyPr/>
          <a:lstStyle/>
          <a:p>
            <a:r>
              <a:rPr lang="en-US" dirty="0"/>
              <a:t>ABOUT PROJECT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pic>
        <p:nvPicPr>
          <p:cNvPr id="365" name="Google Shape;365;p34"/>
          <p:cNvPicPr preferRelativeResize="0"/>
          <p:nvPr/>
        </p:nvPicPr>
        <p:blipFill>
          <a:blip r:embed="rId3">
            <a:alphaModFix/>
          </a:blip>
          <a:stretch>
            <a:fillRect/>
          </a:stretch>
        </p:blipFill>
        <p:spPr>
          <a:xfrm>
            <a:off x="5457276" y="238125"/>
            <a:ext cx="3457200" cy="4667100"/>
          </a:xfrm>
          <a:prstGeom prst="snip2DiagRect">
            <a:avLst>
              <a:gd name="adj1" fmla="val 0"/>
              <a:gd name="adj2" fmla="val 16667"/>
            </a:avLst>
          </a:prstGeom>
          <a:noFill/>
          <a:ln>
            <a:noFill/>
          </a:ln>
        </p:spPr>
      </p:pic>
      <p:grpSp>
        <p:nvGrpSpPr>
          <p:cNvPr id="366" name="Google Shape;366;p34"/>
          <p:cNvGrpSpPr/>
          <p:nvPr/>
        </p:nvGrpSpPr>
        <p:grpSpPr>
          <a:xfrm rot="10800000" flipH="1">
            <a:off x="-37975" y="3785650"/>
            <a:ext cx="5124400" cy="462625"/>
            <a:chOff x="384100" y="-88675"/>
            <a:chExt cx="5124400" cy="462625"/>
          </a:xfrm>
        </p:grpSpPr>
        <p:cxnSp>
          <p:nvCxnSpPr>
            <p:cNvPr id="367" name="Google Shape;367;p34"/>
            <p:cNvCxnSpPr/>
            <p:nvPr/>
          </p:nvCxnSpPr>
          <p:spPr>
            <a:xfrm>
              <a:off x="384100" y="-88675"/>
              <a:ext cx="459000" cy="459000"/>
            </a:xfrm>
            <a:prstGeom prst="straightConnector1">
              <a:avLst/>
            </a:prstGeom>
            <a:noFill/>
            <a:ln w="9525" cap="flat" cmpd="sng">
              <a:solidFill>
                <a:schemeClr val="accent2"/>
              </a:solidFill>
              <a:prstDash val="solid"/>
              <a:round/>
              <a:headEnd type="none" w="med" len="med"/>
              <a:tailEnd type="none" w="med" len="med"/>
            </a:ln>
          </p:spPr>
        </p:cxnSp>
        <p:cxnSp>
          <p:nvCxnSpPr>
            <p:cNvPr id="368" name="Google Shape;368;p34"/>
            <p:cNvCxnSpPr/>
            <p:nvPr/>
          </p:nvCxnSpPr>
          <p:spPr>
            <a:xfrm>
              <a:off x="839600" y="373950"/>
              <a:ext cx="4668900" cy="0"/>
            </a:xfrm>
            <a:prstGeom prst="straightConnector1">
              <a:avLst/>
            </a:prstGeom>
            <a:noFill/>
            <a:ln w="9525" cap="flat" cmpd="sng">
              <a:solidFill>
                <a:schemeClr val="accent2"/>
              </a:solidFill>
              <a:prstDash val="solid"/>
              <a:round/>
              <a:headEnd type="none" w="med" len="med"/>
              <a:tailEnd type="oval" w="med" len="med"/>
            </a:ln>
          </p:spPr>
        </p:cxnSp>
      </p:grpSp>
      <p:sp>
        <p:nvSpPr>
          <p:cNvPr id="369" name="Google Shape;369;p34"/>
          <p:cNvSpPr/>
          <p:nvPr/>
        </p:nvSpPr>
        <p:spPr>
          <a:xfrm>
            <a:off x="5914475" y="-20114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4"/>
          <p:cNvGrpSpPr/>
          <p:nvPr/>
        </p:nvGrpSpPr>
        <p:grpSpPr>
          <a:xfrm flipH="1">
            <a:off x="476375" y="-12775"/>
            <a:ext cx="5873550" cy="1211775"/>
            <a:chOff x="-365050" y="-837825"/>
            <a:chExt cx="5873550" cy="1211775"/>
          </a:xfrm>
        </p:grpSpPr>
        <p:cxnSp>
          <p:nvCxnSpPr>
            <p:cNvPr id="371" name="Google Shape;371;p34"/>
            <p:cNvCxnSpPr/>
            <p:nvPr/>
          </p:nvCxnSpPr>
          <p:spPr>
            <a:xfrm>
              <a:off x="-365050" y="-837825"/>
              <a:ext cx="1208100" cy="1208100"/>
            </a:xfrm>
            <a:prstGeom prst="straightConnector1">
              <a:avLst/>
            </a:prstGeom>
            <a:noFill/>
            <a:ln w="9525" cap="flat" cmpd="sng">
              <a:solidFill>
                <a:schemeClr val="accent2"/>
              </a:solidFill>
              <a:prstDash val="solid"/>
              <a:round/>
              <a:headEnd type="none" w="med" len="med"/>
              <a:tailEnd type="none" w="med" len="med"/>
            </a:ln>
          </p:spPr>
        </p:cxnSp>
        <p:cxnSp>
          <p:nvCxnSpPr>
            <p:cNvPr id="372" name="Google Shape;372;p34"/>
            <p:cNvCxnSpPr/>
            <p:nvPr/>
          </p:nvCxnSpPr>
          <p:spPr>
            <a:xfrm>
              <a:off x="839600" y="373950"/>
              <a:ext cx="4668900" cy="0"/>
            </a:xfrm>
            <a:prstGeom prst="straightConnector1">
              <a:avLst/>
            </a:prstGeom>
            <a:noFill/>
            <a:ln w="9525" cap="flat" cmpd="sng">
              <a:solidFill>
                <a:schemeClr val="accent2"/>
              </a:solidFill>
              <a:prstDash val="solid"/>
              <a:round/>
              <a:headEnd type="none" w="med" len="med"/>
              <a:tailEnd type="oval" w="med" len="med"/>
            </a:ln>
          </p:spPr>
        </p:cxnSp>
      </p:grpSp>
      <p:grpSp>
        <p:nvGrpSpPr>
          <p:cNvPr id="373" name="Google Shape;373;p34"/>
          <p:cNvGrpSpPr/>
          <p:nvPr/>
        </p:nvGrpSpPr>
        <p:grpSpPr>
          <a:xfrm flipH="1">
            <a:off x="3904902" y="-75295"/>
            <a:ext cx="2009569" cy="973361"/>
            <a:chOff x="5205411" y="-75307"/>
            <a:chExt cx="1728661" cy="837300"/>
          </a:xfrm>
        </p:grpSpPr>
        <p:cxnSp>
          <p:nvCxnSpPr>
            <p:cNvPr id="374" name="Google Shape;374;p34"/>
            <p:cNvCxnSpPr/>
            <p:nvPr/>
          </p:nvCxnSpPr>
          <p:spPr>
            <a:xfrm>
              <a:off x="5205411"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375" name="Google Shape;375;p34"/>
            <p:cNvCxnSpPr/>
            <p:nvPr/>
          </p:nvCxnSpPr>
          <p:spPr>
            <a:xfrm>
              <a:off x="5651144"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376" name="Google Shape;376;p34"/>
            <p:cNvCxnSpPr/>
            <p:nvPr/>
          </p:nvCxnSpPr>
          <p:spPr>
            <a:xfrm>
              <a:off x="6096772" y="-75307"/>
              <a:ext cx="837300" cy="837300"/>
            </a:xfrm>
            <a:prstGeom prst="straightConnector1">
              <a:avLst/>
            </a:prstGeom>
            <a:noFill/>
            <a:ln w="9525" cap="flat" cmpd="sng">
              <a:solidFill>
                <a:schemeClr val="accent2"/>
              </a:solidFill>
              <a:prstDash val="solid"/>
              <a:round/>
              <a:headEnd type="none" w="med" len="med"/>
              <a:tailEnd type="oval" w="med" len="med"/>
            </a:ln>
          </p:spPr>
        </p:cxnSp>
      </p:grpSp>
      <p:sp>
        <p:nvSpPr>
          <p:cNvPr id="6" name="TextBox 5">
            <a:extLst>
              <a:ext uri="{FF2B5EF4-FFF2-40B4-BE49-F238E27FC236}">
                <a16:creationId xmlns:a16="http://schemas.microsoft.com/office/drawing/2014/main" id="{CABBFF5E-AF1C-4FCA-8330-7B457E2DEAA4}"/>
              </a:ext>
            </a:extLst>
          </p:cNvPr>
          <p:cNvSpPr txBox="1"/>
          <p:nvPr/>
        </p:nvSpPr>
        <p:spPr>
          <a:xfrm>
            <a:off x="1488960" y="377857"/>
            <a:ext cx="3552507" cy="461665"/>
          </a:xfrm>
          <a:prstGeom prst="rect">
            <a:avLst/>
          </a:prstGeom>
          <a:noFill/>
        </p:spPr>
        <p:txBody>
          <a:bodyPr wrap="square" rtlCol="0">
            <a:spAutoFit/>
          </a:bodyPr>
          <a:lstStyle/>
          <a:p>
            <a:r>
              <a:rPr lang="en-US" sz="2400" b="1" dirty="0">
                <a:solidFill>
                  <a:schemeClr val="bg1"/>
                </a:solidFill>
                <a:latin typeface="Share Tech" panose="020B0604020202020204" charset="0"/>
              </a:rPr>
              <a:t>INTRODUCTION</a:t>
            </a:r>
          </a:p>
        </p:txBody>
      </p:sp>
      <p:sp>
        <p:nvSpPr>
          <p:cNvPr id="7" name="TextBox 6">
            <a:extLst>
              <a:ext uri="{FF2B5EF4-FFF2-40B4-BE49-F238E27FC236}">
                <a16:creationId xmlns:a16="http://schemas.microsoft.com/office/drawing/2014/main" id="{262D0AF4-668E-4C3B-9CE5-6C24064A4E31}"/>
              </a:ext>
            </a:extLst>
          </p:cNvPr>
          <p:cNvSpPr txBox="1"/>
          <p:nvPr/>
        </p:nvSpPr>
        <p:spPr>
          <a:xfrm>
            <a:off x="476375" y="1389888"/>
            <a:ext cx="4610050" cy="1384995"/>
          </a:xfrm>
          <a:prstGeom prst="rect">
            <a:avLst/>
          </a:prstGeom>
          <a:noFill/>
        </p:spPr>
        <p:txBody>
          <a:bodyPr wrap="square" rtlCol="0">
            <a:spAutoFit/>
          </a:bodyPr>
          <a:lstStyle/>
          <a:p>
            <a:r>
              <a:rPr lang="en-US" sz="1400" dirty="0">
                <a:solidFill>
                  <a:schemeClr val="bg1"/>
                </a:solidFill>
              </a:rPr>
              <a:t>Google self-driving car </a:t>
            </a:r>
            <a:r>
              <a:rPr lang="en-GB" sz="1400" dirty="0">
                <a:solidFill>
                  <a:schemeClr val="bg1"/>
                </a:solidFill>
              </a:rPr>
              <a:t>is</a:t>
            </a:r>
            <a:r>
              <a:rPr lang="en-US" sz="1400" dirty="0">
                <a:solidFill>
                  <a:schemeClr val="bg1"/>
                </a:solidFill>
              </a:rPr>
              <a:t> </a:t>
            </a:r>
            <a:r>
              <a:rPr lang="en-GB" sz="1400" dirty="0">
                <a:solidFill>
                  <a:schemeClr val="bg1"/>
                </a:solidFill>
              </a:rPr>
              <a:t>a project by google that involves developing</a:t>
            </a:r>
            <a:r>
              <a:rPr lang="en-US" sz="1400" dirty="0">
                <a:solidFill>
                  <a:schemeClr val="bg1"/>
                </a:solidFill>
              </a:rPr>
              <a:t> technology for mainly </a:t>
            </a:r>
            <a:r>
              <a:rPr lang="en-US" sz="1400" dirty="0">
                <a:solidFill>
                  <a:schemeClr val="bg1"/>
                </a:solidFill>
                <a:hlinkClick r:id="rId4" tooltip="Electric vehicle">
                  <a:extLst>
                    <a:ext uri="{A12FA001-AC4F-418D-AE19-62706E023703}">
                      <ahyp:hlinkClr xmlns:ahyp="http://schemas.microsoft.com/office/drawing/2018/hyperlinkcolor" val="tx"/>
                    </a:ext>
                  </a:extLst>
                </a:hlinkClick>
              </a:rPr>
              <a:t>electric cars</a:t>
            </a:r>
            <a:r>
              <a:rPr lang="en-US" sz="1400" dirty="0">
                <a:solidFill>
                  <a:schemeClr val="bg1"/>
                </a:solidFill>
              </a:rPr>
              <a:t>.</a:t>
            </a:r>
          </a:p>
          <a:p>
            <a:r>
              <a:rPr lang="en-US" dirty="0">
                <a:solidFill>
                  <a:schemeClr val="bg1"/>
                </a:solidFill>
              </a:rPr>
              <a:t>It is a technology by which cars can drive automatically without human physical interaction.</a:t>
            </a:r>
            <a:endParaRPr lang="en-US" sz="1400" dirty="0">
              <a:solidFill>
                <a:schemeClr val="bg1"/>
              </a:solidFill>
            </a:endParaRPr>
          </a:p>
          <a:p>
            <a:r>
              <a:rPr lang="en-US" dirty="0">
                <a:solidFill>
                  <a:schemeClr val="bg1"/>
                </a:solidFill>
              </a:rPr>
              <a:t>The software used for this project is called </a:t>
            </a:r>
            <a:r>
              <a:rPr lang="en-US" b="1" dirty="0">
                <a:solidFill>
                  <a:schemeClr val="bg1"/>
                </a:solidFill>
              </a:rPr>
              <a:t>Google Chauffeur</a:t>
            </a:r>
            <a:r>
              <a:rPr lang="en-US" dirty="0">
                <a:solidFill>
                  <a:schemeClr val="bg1"/>
                </a:solidFill>
              </a:rPr>
              <a:t>. Google reviled this project publicly in 2020.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3F8C3-DC3C-4506-BE49-181B3EA1B5F9}"/>
              </a:ext>
            </a:extLst>
          </p:cNvPr>
          <p:cNvSpPr>
            <a:spLocks noGrp="1"/>
          </p:cNvSpPr>
          <p:nvPr>
            <p:ph type="title"/>
          </p:nvPr>
        </p:nvSpPr>
        <p:spPr/>
        <p:txBody>
          <a:bodyPr/>
          <a:lstStyle/>
          <a:p>
            <a:r>
              <a:rPr lang="en-US" sz="3200" dirty="0"/>
              <a:t>About Project</a:t>
            </a:r>
          </a:p>
        </p:txBody>
      </p:sp>
      <p:sp>
        <p:nvSpPr>
          <p:cNvPr id="4" name="TextBox 3">
            <a:extLst>
              <a:ext uri="{FF2B5EF4-FFF2-40B4-BE49-F238E27FC236}">
                <a16:creationId xmlns:a16="http://schemas.microsoft.com/office/drawing/2014/main" id="{075A6BFA-5238-4E50-9C13-FC03B2614583}"/>
              </a:ext>
            </a:extLst>
          </p:cNvPr>
          <p:cNvSpPr txBox="1"/>
          <p:nvPr/>
        </p:nvSpPr>
        <p:spPr>
          <a:xfrm>
            <a:off x="713400" y="1158240"/>
            <a:ext cx="7979496" cy="1323439"/>
          </a:xfrm>
          <a:prstGeom prst="rect">
            <a:avLst/>
          </a:prstGeom>
          <a:noFill/>
        </p:spPr>
        <p:txBody>
          <a:bodyPr wrap="square" rtlCol="0">
            <a:spAutoFit/>
          </a:bodyPr>
          <a:lstStyle/>
          <a:p>
            <a:r>
              <a:rPr lang="en-IN" sz="1600" dirty="0">
                <a:solidFill>
                  <a:schemeClr val="bg1"/>
                </a:solidFill>
                <a:latin typeface="Franklin Gothic Book" pitchFamily="34" charset="0"/>
              </a:rPr>
              <a:t>It is the first truly driverless electric car prototype built by Google which can be available for public use in future. It is a cross car between a Smart Car and a Nissan Micra model car. And they used this car for the first time testing. By this time the project team introduced their system in some other car manufacturing company like TOYOTA model PRIUS, LEXUS model RX450h.</a:t>
            </a:r>
            <a:endParaRPr lang="en-US" sz="1600" dirty="0">
              <a:solidFill>
                <a:schemeClr val="bg1"/>
              </a:solidFill>
            </a:endParaRPr>
          </a:p>
        </p:txBody>
      </p:sp>
      <p:pic>
        <p:nvPicPr>
          <p:cNvPr id="8" name="Picture 7">
            <a:extLst>
              <a:ext uri="{FF2B5EF4-FFF2-40B4-BE49-F238E27FC236}">
                <a16:creationId xmlns:a16="http://schemas.microsoft.com/office/drawing/2014/main" id="{226151C9-2C12-44BC-A551-C7E9732D31CC}"/>
              </a:ext>
            </a:extLst>
          </p:cNvPr>
          <p:cNvPicPr>
            <a:picLocks noChangeAspect="1"/>
          </p:cNvPicPr>
          <p:nvPr/>
        </p:nvPicPr>
        <p:blipFill>
          <a:blip r:embed="rId2"/>
          <a:stretch>
            <a:fillRect/>
          </a:stretch>
        </p:blipFill>
        <p:spPr>
          <a:xfrm>
            <a:off x="713400" y="2754306"/>
            <a:ext cx="2331720" cy="1748790"/>
          </a:xfrm>
          <a:prstGeom prst="rect">
            <a:avLst/>
          </a:prstGeom>
        </p:spPr>
      </p:pic>
      <p:pic>
        <p:nvPicPr>
          <p:cNvPr id="10" name="Picture 9">
            <a:extLst>
              <a:ext uri="{FF2B5EF4-FFF2-40B4-BE49-F238E27FC236}">
                <a16:creationId xmlns:a16="http://schemas.microsoft.com/office/drawing/2014/main" id="{CB28EC2A-39CB-4D8A-9017-AED282EF0CFC}"/>
              </a:ext>
            </a:extLst>
          </p:cNvPr>
          <p:cNvPicPr>
            <a:picLocks noChangeAspect="1"/>
          </p:cNvPicPr>
          <p:nvPr/>
        </p:nvPicPr>
        <p:blipFill>
          <a:blip r:embed="rId3"/>
          <a:stretch>
            <a:fillRect/>
          </a:stretch>
        </p:blipFill>
        <p:spPr>
          <a:xfrm>
            <a:off x="3540945" y="2754306"/>
            <a:ext cx="2557937" cy="1761306"/>
          </a:xfrm>
          <a:prstGeom prst="rect">
            <a:avLst/>
          </a:prstGeom>
        </p:spPr>
      </p:pic>
      <p:pic>
        <p:nvPicPr>
          <p:cNvPr id="12" name="Picture 11">
            <a:extLst>
              <a:ext uri="{FF2B5EF4-FFF2-40B4-BE49-F238E27FC236}">
                <a16:creationId xmlns:a16="http://schemas.microsoft.com/office/drawing/2014/main" id="{0BC40590-C95B-46B7-93AA-48ED5155E430}"/>
              </a:ext>
            </a:extLst>
          </p:cNvPr>
          <p:cNvPicPr>
            <a:picLocks noChangeAspect="1"/>
          </p:cNvPicPr>
          <p:nvPr/>
        </p:nvPicPr>
        <p:blipFill>
          <a:blip r:embed="rId4"/>
          <a:stretch>
            <a:fillRect/>
          </a:stretch>
        </p:blipFill>
        <p:spPr>
          <a:xfrm>
            <a:off x="6594707" y="2766822"/>
            <a:ext cx="2232969" cy="1736274"/>
          </a:xfrm>
          <a:prstGeom prst="rect">
            <a:avLst/>
          </a:prstGeom>
        </p:spPr>
      </p:pic>
      <p:sp>
        <p:nvSpPr>
          <p:cNvPr id="13" name="TextBox 12">
            <a:extLst>
              <a:ext uri="{FF2B5EF4-FFF2-40B4-BE49-F238E27FC236}">
                <a16:creationId xmlns:a16="http://schemas.microsoft.com/office/drawing/2014/main" id="{D945B94D-B795-44A0-A4FB-8FBEAEA2D4CE}"/>
              </a:ext>
            </a:extLst>
          </p:cNvPr>
          <p:cNvSpPr txBox="1"/>
          <p:nvPr/>
        </p:nvSpPr>
        <p:spPr>
          <a:xfrm>
            <a:off x="713400" y="4617719"/>
            <a:ext cx="2125980" cy="307777"/>
          </a:xfrm>
          <a:prstGeom prst="rect">
            <a:avLst/>
          </a:prstGeom>
          <a:noFill/>
        </p:spPr>
        <p:txBody>
          <a:bodyPr wrap="square" rtlCol="0">
            <a:spAutoFit/>
          </a:bodyPr>
          <a:lstStyle/>
          <a:p>
            <a:pPr algn="ctr"/>
            <a:r>
              <a:rPr lang="en-US" dirty="0">
                <a:solidFill>
                  <a:schemeClr val="bg1"/>
                </a:solidFill>
              </a:rPr>
              <a:t>Cross Car</a:t>
            </a:r>
          </a:p>
        </p:txBody>
      </p:sp>
      <p:sp>
        <p:nvSpPr>
          <p:cNvPr id="14" name="TextBox 13">
            <a:extLst>
              <a:ext uri="{FF2B5EF4-FFF2-40B4-BE49-F238E27FC236}">
                <a16:creationId xmlns:a16="http://schemas.microsoft.com/office/drawing/2014/main" id="{FAFD11C3-7B86-46BF-BFF1-E2C475EA137B}"/>
              </a:ext>
            </a:extLst>
          </p:cNvPr>
          <p:cNvSpPr txBox="1"/>
          <p:nvPr/>
        </p:nvSpPr>
        <p:spPr>
          <a:xfrm>
            <a:off x="3707548" y="4617718"/>
            <a:ext cx="2125980" cy="307777"/>
          </a:xfrm>
          <a:prstGeom prst="rect">
            <a:avLst/>
          </a:prstGeom>
          <a:noFill/>
        </p:spPr>
        <p:txBody>
          <a:bodyPr wrap="square" rtlCol="0">
            <a:spAutoFit/>
          </a:bodyPr>
          <a:lstStyle/>
          <a:p>
            <a:pPr algn="ctr"/>
            <a:r>
              <a:rPr lang="en-US" dirty="0">
                <a:solidFill>
                  <a:schemeClr val="bg1"/>
                </a:solidFill>
              </a:rPr>
              <a:t>Toyota Prius</a:t>
            </a:r>
          </a:p>
        </p:txBody>
      </p:sp>
      <p:sp>
        <p:nvSpPr>
          <p:cNvPr id="15" name="TextBox 14">
            <a:extLst>
              <a:ext uri="{FF2B5EF4-FFF2-40B4-BE49-F238E27FC236}">
                <a16:creationId xmlns:a16="http://schemas.microsoft.com/office/drawing/2014/main" id="{88F7DC61-E312-4D23-808C-050FA9ACBCD9}"/>
              </a:ext>
            </a:extLst>
          </p:cNvPr>
          <p:cNvSpPr txBox="1"/>
          <p:nvPr/>
        </p:nvSpPr>
        <p:spPr>
          <a:xfrm>
            <a:off x="6701696" y="4617718"/>
            <a:ext cx="2125980" cy="307777"/>
          </a:xfrm>
          <a:prstGeom prst="rect">
            <a:avLst/>
          </a:prstGeom>
          <a:noFill/>
        </p:spPr>
        <p:txBody>
          <a:bodyPr wrap="square" rtlCol="0">
            <a:spAutoFit/>
          </a:bodyPr>
          <a:lstStyle/>
          <a:p>
            <a:pPr algn="ctr"/>
            <a:r>
              <a:rPr lang="en-US" dirty="0">
                <a:solidFill>
                  <a:schemeClr val="bg1"/>
                </a:solidFill>
              </a:rPr>
              <a:t>Lexus RX450h</a:t>
            </a:r>
          </a:p>
        </p:txBody>
      </p:sp>
    </p:spTree>
    <p:extLst>
      <p:ext uri="{BB962C8B-B14F-4D97-AF65-F5344CB8AC3E}">
        <p14:creationId xmlns:p14="http://schemas.microsoft.com/office/powerpoint/2010/main" val="200846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F2D2A-7661-40FE-8C60-28846D523BBD}"/>
              </a:ext>
            </a:extLst>
          </p:cNvPr>
          <p:cNvSpPr>
            <a:spLocks noGrp="1"/>
          </p:cNvSpPr>
          <p:nvPr>
            <p:ph type="title"/>
          </p:nvPr>
        </p:nvSpPr>
        <p:spPr/>
        <p:txBody>
          <a:bodyPr/>
          <a:lstStyle/>
          <a:p>
            <a:r>
              <a:rPr lang="en-US" sz="3200" dirty="0"/>
              <a:t>Technology</a:t>
            </a:r>
          </a:p>
        </p:txBody>
      </p:sp>
      <p:sp>
        <p:nvSpPr>
          <p:cNvPr id="3" name="Text Placeholder 2">
            <a:extLst>
              <a:ext uri="{FF2B5EF4-FFF2-40B4-BE49-F238E27FC236}">
                <a16:creationId xmlns:a16="http://schemas.microsoft.com/office/drawing/2014/main" id="{309A538F-47BF-4ABE-916C-08C15A6B352B}"/>
              </a:ext>
            </a:extLst>
          </p:cNvPr>
          <p:cNvSpPr>
            <a:spLocks noGrp="1"/>
          </p:cNvSpPr>
          <p:nvPr>
            <p:ph type="body" idx="1"/>
          </p:nvPr>
        </p:nvSpPr>
        <p:spPr/>
        <p:txBody>
          <a:bodyPr/>
          <a:lstStyle/>
          <a:p>
            <a:pPr marL="152400" indent="0">
              <a:buNone/>
            </a:pPr>
            <a:r>
              <a:rPr lang="en-US" sz="1600" dirty="0"/>
              <a:t>Google's robotic cars have used approximately $1.5m equipment for their project. They also used the Laser technique by which the vehicle can generate a detailed 3D map of the environment. Then the car  takes these generated maps and combines them with high-resolution maps of the </a:t>
            </a:r>
            <a:r>
              <a:rPr lang="en-GB" sz="1600" dirty="0"/>
              <a:t>world.</a:t>
            </a:r>
            <a:endParaRPr lang="en-US" sz="1600" b="1" dirty="0"/>
          </a:p>
          <a:p>
            <a:pPr marL="152400" indent="0">
              <a:buNone/>
            </a:pPr>
            <a:endParaRPr lang="en-US" sz="1400" dirty="0"/>
          </a:p>
          <a:p>
            <a:pPr marL="152400" indent="0">
              <a:buNone/>
            </a:pPr>
            <a:endParaRPr lang="en-US" dirty="0">
              <a:solidFill>
                <a:schemeClr val="bg1"/>
              </a:solidFill>
            </a:endParaRPr>
          </a:p>
        </p:txBody>
      </p:sp>
      <p:pic>
        <p:nvPicPr>
          <p:cNvPr id="4" name="Picture 3">
            <a:extLst>
              <a:ext uri="{FF2B5EF4-FFF2-40B4-BE49-F238E27FC236}">
                <a16:creationId xmlns:a16="http://schemas.microsoft.com/office/drawing/2014/main" id="{51C6030D-3A67-4A0F-A787-AF7AE7CDB965}"/>
              </a:ext>
            </a:extLst>
          </p:cNvPr>
          <p:cNvPicPr>
            <a:picLocks noChangeAspect="1"/>
          </p:cNvPicPr>
          <p:nvPr/>
        </p:nvPicPr>
        <p:blipFill>
          <a:blip r:embed="rId2"/>
          <a:stretch>
            <a:fillRect/>
          </a:stretch>
        </p:blipFill>
        <p:spPr>
          <a:xfrm>
            <a:off x="1116418" y="2384634"/>
            <a:ext cx="6911163" cy="2025491"/>
          </a:xfrm>
          <a:prstGeom prst="rect">
            <a:avLst/>
          </a:prstGeom>
        </p:spPr>
      </p:pic>
    </p:spTree>
    <p:extLst>
      <p:ext uri="{BB962C8B-B14F-4D97-AF65-F5344CB8AC3E}">
        <p14:creationId xmlns:p14="http://schemas.microsoft.com/office/powerpoint/2010/main" val="4241687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9" name="Google Shape;449;p37"/>
          <p:cNvSpPr txBox="1">
            <a:spLocks noGrp="1"/>
          </p:cNvSpPr>
          <p:nvPr>
            <p:ph type="subTitle" idx="1"/>
          </p:nvPr>
        </p:nvSpPr>
        <p:spPr>
          <a:xfrm>
            <a:off x="402124" y="929318"/>
            <a:ext cx="4041600" cy="3105873"/>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IN" sz="1400" dirty="0"/>
              <a:t>The car uses a combination of sensors and software to locate itself in the real.</a:t>
            </a:r>
          </a:p>
          <a:p>
            <a:pPr marL="0" lvl="0" indent="0" algn="l" rtl="0">
              <a:spcBef>
                <a:spcPts val="0"/>
              </a:spcBef>
              <a:spcAft>
                <a:spcPts val="1200"/>
              </a:spcAft>
              <a:buNone/>
            </a:pPr>
            <a:r>
              <a:rPr lang="en-IN" sz="1400" dirty="0"/>
              <a:t>It also use the GPS system  to get the correct location of the car. Beside this GPS, it also use RADAR, LASERS and CAMERAS for getting the 360 degree information's.</a:t>
            </a:r>
          </a:p>
          <a:p>
            <a:pPr marL="0" lvl="0" indent="0" algn="l" rtl="0">
              <a:spcBef>
                <a:spcPts val="0"/>
              </a:spcBef>
              <a:spcAft>
                <a:spcPts val="1200"/>
              </a:spcAft>
              <a:buNone/>
            </a:pPr>
            <a:r>
              <a:rPr lang="en-IN" sz="1400" dirty="0"/>
              <a:t>This system software can recognise objects, people, cars, road markings, signs and traffic lights, car hazards and many others.</a:t>
            </a:r>
            <a:endParaRPr sz="1400" dirty="0"/>
          </a:p>
        </p:txBody>
      </p:sp>
      <p:pic>
        <p:nvPicPr>
          <p:cNvPr id="450" name="Google Shape;450;p37"/>
          <p:cNvPicPr preferRelativeResize="0"/>
          <p:nvPr/>
        </p:nvPicPr>
        <p:blipFill>
          <a:blip r:embed="rId3"/>
          <a:srcRect l="19111" r="19111"/>
          <a:stretch/>
        </p:blipFill>
        <p:spPr>
          <a:xfrm>
            <a:off x="5059800" y="0"/>
            <a:ext cx="4084200" cy="3455400"/>
          </a:xfrm>
          <a:prstGeom prst="snip2DiagRect">
            <a:avLst>
              <a:gd name="adj1" fmla="val 0"/>
              <a:gd name="adj2" fmla="val 16667"/>
            </a:avLst>
          </a:prstGeom>
          <a:noFill/>
          <a:ln>
            <a:noFill/>
          </a:ln>
        </p:spPr>
      </p:pic>
      <p:grpSp>
        <p:nvGrpSpPr>
          <p:cNvPr id="455" name="Google Shape;455;p37"/>
          <p:cNvGrpSpPr/>
          <p:nvPr/>
        </p:nvGrpSpPr>
        <p:grpSpPr>
          <a:xfrm rot="10800000">
            <a:off x="5648375" y="3998200"/>
            <a:ext cx="3559050" cy="1211775"/>
            <a:chOff x="-365050" y="-837825"/>
            <a:chExt cx="3559050" cy="1211775"/>
          </a:xfrm>
        </p:grpSpPr>
        <p:cxnSp>
          <p:nvCxnSpPr>
            <p:cNvPr id="456" name="Google Shape;456;p37"/>
            <p:cNvCxnSpPr/>
            <p:nvPr/>
          </p:nvCxnSpPr>
          <p:spPr>
            <a:xfrm>
              <a:off x="-365050" y="-837825"/>
              <a:ext cx="1208100" cy="1208100"/>
            </a:xfrm>
            <a:prstGeom prst="straightConnector1">
              <a:avLst/>
            </a:prstGeom>
            <a:noFill/>
            <a:ln w="9525" cap="flat" cmpd="sng">
              <a:solidFill>
                <a:schemeClr val="accent2"/>
              </a:solidFill>
              <a:prstDash val="solid"/>
              <a:round/>
              <a:headEnd type="none" w="med" len="med"/>
              <a:tailEnd type="none" w="med" len="med"/>
            </a:ln>
          </p:spPr>
        </p:cxnSp>
        <p:cxnSp>
          <p:nvCxnSpPr>
            <p:cNvPr id="457" name="Google Shape;457;p37"/>
            <p:cNvCxnSpPr/>
            <p:nvPr/>
          </p:nvCxnSpPr>
          <p:spPr>
            <a:xfrm>
              <a:off x="839600" y="373950"/>
              <a:ext cx="2354400" cy="0"/>
            </a:xfrm>
            <a:prstGeom prst="straightConnector1">
              <a:avLst/>
            </a:prstGeom>
            <a:noFill/>
            <a:ln w="9525" cap="flat" cmpd="sng">
              <a:solidFill>
                <a:schemeClr val="accent2"/>
              </a:solidFill>
              <a:prstDash val="solid"/>
              <a:round/>
              <a:headEnd type="none" w="med" len="med"/>
              <a:tailEnd type="oval" w="med" len="med"/>
            </a:ln>
          </p:spPr>
        </p:cxnSp>
      </p:grpSp>
      <p:sp>
        <p:nvSpPr>
          <p:cNvPr id="462" name="Google Shape;462;p37"/>
          <p:cNvSpPr/>
          <p:nvPr/>
        </p:nvSpPr>
        <p:spPr>
          <a:xfrm>
            <a:off x="6749900" y="-1821300"/>
            <a:ext cx="4175400" cy="4175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4818745" y="641575"/>
            <a:ext cx="493800" cy="256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4ACF8AEF-17B4-46FD-8FA4-78BFC53EA497}"/>
              </a:ext>
            </a:extLst>
          </p:cNvPr>
          <p:cNvSpPr txBox="1"/>
          <p:nvPr/>
        </p:nvSpPr>
        <p:spPr>
          <a:xfrm>
            <a:off x="355600" y="297543"/>
            <a:ext cx="4041600" cy="584775"/>
          </a:xfrm>
          <a:prstGeom prst="rect">
            <a:avLst/>
          </a:prstGeom>
          <a:noFill/>
        </p:spPr>
        <p:txBody>
          <a:bodyPr wrap="square" rtlCol="0">
            <a:spAutoFit/>
          </a:bodyPr>
          <a:lstStyle/>
          <a:p>
            <a:r>
              <a:rPr lang="en-US" sz="3200" b="1" dirty="0">
                <a:solidFill>
                  <a:schemeClr val="bg1"/>
                </a:solidFill>
                <a:latin typeface="Share Tech" panose="020B0604020202020204" charset="0"/>
              </a:rPr>
              <a:t>Working Process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52"/>
          <p:cNvSpPr/>
          <p:nvPr/>
        </p:nvSpPr>
        <p:spPr>
          <a:xfrm>
            <a:off x="3825650" y="1612897"/>
            <a:ext cx="1185600" cy="1113600"/>
          </a:xfrm>
          <a:prstGeom prst="snip2DiagRect">
            <a:avLst>
              <a:gd name="adj1" fmla="val 0"/>
              <a:gd name="adj2" fmla="val 23043"/>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2"/>
          <p:cNvSpPr/>
          <p:nvPr/>
        </p:nvSpPr>
        <p:spPr>
          <a:xfrm>
            <a:off x="2127350" y="1627933"/>
            <a:ext cx="1185600" cy="1113600"/>
          </a:xfrm>
          <a:prstGeom prst="snip2DiagRect">
            <a:avLst>
              <a:gd name="adj1" fmla="val 0"/>
              <a:gd name="adj2" fmla="val 23043"/>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2"/>
          <p:cNvSpPr/>
          <p:nvPr/>
        </p:nvSpPr>
        <p:spPr>
          <a:xfrm>
            <a:off x="5658835" y="1612897"/>
            <a:ext cx="1185600" cy="1113600"/>
          </a:xfrm>
          <a:prstGeom prst="snip2DiagRect">
            <a:avLst>
              <a:gd name="adj1" fmla="val 0"/>
              <a:gd name="adj2" fmla="val 23043"/>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2"/>
          <p:cNvSpPr/>
          <p:nvPr/>
        </p:nvSpPr>
        <p:spPr>
          <a:xfrm>
            <a:off x="380481" y="1594713"/>
            <a:ext cx="1185600" cy="1113600"/>
          </a:xfrm>
          <a:prstGeom prst="snip2DiagRect">
            <a:avLst>
              <a:gd name="adj1" fmla="val 0"/>
              <a:gd name="adj2" fmla="val 23043"/>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2"/>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ELEMENTS USED</a:t>
            </a:r>
            <a:endParaRPr sz="3200" dirty="0"/>
          </a:p>
        </p:txBody>
      </p:sp>
      <p:sp>
        <p:nvSpPr>
          <p:cNvPr id="807" name="Google Shape;807;p52"/>
          <p:cNvSpPr txBox="1"/>
          <p:nvPr/>
        </p:nvSpPr>
        <p:spPr>
          <a:xfrm>
            <a:off x="140815" y="2738670"/>
            <a:ext cx="16983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lt1"/>
                </a:solidFill>
                <a:latin typeface="Share Tech"/>
                <a:ea typeface="Share Tech"/>
                <a:cs typeface="Share Tech"/>
                <a:sym typeface="Share Tech"/>
              </a:rPr>
              <a:t>LIDER Sensor</a:t>
            </a:r>
            <a:endParaRPr sz="1800" b="1" dirty="0">
              <a:solidFill>
                <a:schemeClr val="lt1"/>
              </a:solidFill>
              <a:latin typeface="Share Tech"/>
              <a:ea typeface="Share Tech"/>
              <a:cs typeface="Share Tech"/>
              <a:sym typeface="Share Tech"/>
            </a:endParaRPr>
          </a:p>
        </p:txBody>
      </p:sp>
      <p:sp>
        <p:nvSpPr>
          <p:cNvPr id="809" name="Google Shape;809;p52"/>
          <p:cNvSpPr txBox="1"/>
          <p:nvPr/>
        </p:nvSpPr>
        <p:spPr>
          <a:xfrm>
            <a:off x="1913564" y="2740119"/>
            <a:ext cx="16983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lt1"/>
                </a:solidFill>
                <a:latin typeface="Share Tech"/>
                <a:ea typeface="Share Tech"/>
                <a:cs typeface="Share Tech"/>
                <a:sym typeface="Share Tech"/>
              </a:rPr>
              <a:t>Video Cameras</a:t>
            </a:r>
            <a:endParaRPr sz="1800" b="1" dirty="0">
              <a:solidFill>
                <a:schemeClr val="lt1"/>
              </a:solidFill>
              <a:latin typeface="Share Tech"/>
              <a:ea typeface="Share Tech"/>
              <a:cs typeface="Share Tech"/>
              <a:sym typeface="Share Tech"/>
            </a:endParaRPr>
          </a:p>
        </p:txBody>
      </p:sp>
      <p:sp>
        <p:nvSpPr>
          <p:cNvPr id="811" name="Google Shape;811;p52"/>
          <p:cNvSpPr txBox="1"/>
          <p:nvPr/>
        </p:nvSpPr>
        <p:spPr>
          <a:xfrm>
            <a:off x="3636742" y="2706605"/>
            <a:ext cx="16983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lt1"/>
                </a:solidFill>
                <a:latin typeface="Share Tech"/>
                <a:ea typeface="Share Tech"/>
                <a:cs typeface="Share Tech"/>
                <a:sym typeface="Share Tech"/>
              </a:rPr>
              <a:t>Radar Sensors</a:t>
            </a:r>
            <a:endParaRPr sz="1800" b="1" dirty="0">
              <a:solidFill>
                <a:schemeClr val="lt1"/>
              </a:solidFill>
              <a:latin typeface="Share Tech"/>
              <a:ea typeface="Share Tech"/>
              <a:cs typeface="Share Tech"/>
              <a:sym typeface="Share Tech"/>
            </a:endParaRPr>
          </a:p>
        </p:txBody>
      </p:sp>
      <p:sp>
        <p:nvSpPr>
          <p:cNvPr id="813" name="Google Shape;813;p52"/>
          <p:cNvSpPr txBox="1"/>
          <p:nvPr/>
        </p:nvSpPr>
        <p:spPr>
          <a:xfrm>
            <a:off x="5525384" y="2739575"/>
            <a:ext cx="16983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lt1"/>
                </a:solidFill>
                <a:latin typeface="Share Tech"/>
                <a:ea typeface="Share Tech"/>
                <a:cs typeface="Share Tech"/>
                <a:sym typeface="Share Tech"/>
              </a:rPr>
              <a:t>Ultrasonic Srnsor</a:t>
            </a:r>
            <a:endParaRPr sz="1800" b="1" dirty="0">
              <a:solidFill>
                <a:schemeClr val="lt1"/>
              </a:solidFill>
              <a:latin typeface="Share Tech"/>
              <a:ea typeface="Share Tech"/>
              <a:cs typeface="Share Tech"/>
              <a:sym typeface="Share Tech"/>
            </a:endParaRPr>
          </a:p>
        </p:txBody>
      </p:sp>
      <p:sp>
        <p:nvSpPr>
          <p:cNvPr id="815" name="Google Shape;815;p52"/>
          <p:cNvSpPr txBox="1"/>
          <p:nvPr/>
        </p:nvSpPr>
        <p:spPr>
          <a:xfrm>
            <a:off x="5658835" y="1964334"/>
            <a:ext cx="11856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2"/>
                </a:solidFill>
                <a:latin typeface="Share Tech"/>
                <a:ea typeface="Share Tech"/>
                <a:cs typeface="Share Tech"/>
                <a:sym typeface="Share Tech"/>
              </a:rPr>
              <a:t>4</a:t>
            </a:r>
            <a:endParaRPr sz="3000" b="1" dirty="0">
              <a:solidFill>
                <a:schemeClr val="dk2"/>
              </a:solidFill>
              <a:latin typeface="Share Tech"/>
              <a:ea typeface="Share Tech"/>
              <a:cs typeface="Share Tech"/>
              <a:sym typeface="Share Tech"/>
            </a:endParaRPr>
          </a:p>
        </p:txBody>
      </p:sp>
      <p:sp>
        <p:nvSpPr>
          <p:cNvPr id="816" name="Google Shape;816;p52"/>
          <p:cNvSpPr txBox="1"/>
          <p:nvPr/>
        </p:nvSpPr>
        <p:spPr>
          <a:xfrm>
            <a:off x="380400" y="1984610"/>
            <a:ext cx="11856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2"/>
                </a:solidFill>
                <a:latin typeface="Share Tech"/>
                <a:ea typeface="Share Tech"/>
                <a:cs typeface="Share Tech"/>
                <a:sym typeface="Share Tech"/>
              </a:rPr>
              <a:t>1</a:t>
            </a:r>
            <a:endParaRPr sz="3000" b="1" dirty="0">
              <a:solidFill>
                <a:schemeClr val="dk2"/>
              </a:solidFill>
              <a:latin typeface="Share Tech"/>
              <a:ea typeface="Share Tech"/>
              <a:cs typeface="Share Tech"/>
              <a:sym typeface="Share Tech"/>
            </a:endParaRPr>
          </a:p>
        </p:txBody>
      </p:sp>
      <p:sp>
        <p:nvSpPr>
          <p:cNvPr id="817" name="Google Shape;817;p52"/>
          <p:cNvSpPr txBox="1"/>
          <p:nvPr/>
        </p:nvSpPr>
        <p:spPr>
          <a:xfrm>
            <a:off x="2127350" y="1973400"/>
            <a:ext cx="11856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2"/>
                </a:solidFill>
                <a:latin typeface="Share Tech"/>
                <a:ea typeface="Share Tech"/>
                <a:cs typeface="Share Tech"/>
                <a:sym typeface="Share Tech"/>
              </a:rPr>
              <a:t>2</a:t>
            </a:r>
            <a:endParaRPr sz="3000" b="1" dirty="0">
              <a:solidFill>
                <a:schemeClr val="dk2"/>
              </a:solidFill>
              <a:latin typeface="Share Tech"/>
              <a:ea typeface="Share Tech"/>
              <a:cs typeface="Share Tech"/>
              <a:sym typeface="Share Tech"/>
            </a:endParaRPr>
          </a:p>
        </p:txBody>
      </p:sp>
      <p:sp>
        <p:nvSpPr>
          <p:cNvPr id="818" name="Google Shape;818;p52"/>
          <p:cNvSpPr txBox="1"/>
          <p:nvPr/>
        </p:nvSpPr>
        <p:spPr>
          <a:xfrm>
            <a:off x="3825650" y="1950363"/>
            <a:ext cx="11856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2"/>
                </a:solidFill>
                <a:latin typeface="Share Tech"/>
                <a:ea typeface="Share Tech"/>
                <a:cs typeface="Share Tech"/>
                <a:sym typeface="Share Tech"/>
              </a:rPr>
              <a:t>3</a:t>
            </a:r>
            <a:endParaRPr sz="3000" b="1" dirty="0">
              <a:solidFill>
                <a:schemeClr val="dk2"/>
              </a:solidFill>
              <a:latin typeface="Share Tech"/>
              <a:ea typeface="Share Tech"/>
              <a:cs typeface="Share Tech"/>
              <a:sym typeface="Share Tech"/>
            </a:endParaRPr>
          </a:p>
        </p:txBody>
      </p:sp>
      <p:sp>
        <p:nvSpPr>
          <p:cNvPr id="30" name="Google Shape;804;p52">
            <a:extLst>
              <a:ext uri="{FF2B5EF4-FFF2-40B4-BE49-F238E27FC236}">
                <a16:creationId xmlns:a16="http://schemas.microsoft.com/office/drawing/2014/main" id="{496BFF1F-CDC3-4BA6-A023-C1B688122BFF}"/>
              </a:ext>
            </a:extLst>
          </p:cNvPr>
          <p:cNvSpPr/>
          <p:nvPr/>
        </p:nvSpPr>
        <p:spPr>
          <a:xfrm>
            <a:off x="7492020" y="1625070"/>
            <a:ext cx="1185600" cy="1113600"/>
          </a:xfrm>
          <a:prstGeom prst="snip2DiagRect">
            <a:avLst>
              <a:gd name="adj1" fmla="val 0"/>
              <a:gd name="adj2" fmla="val 23043"/>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15;p52">
            <a:extLst>
              <a:ext uri="{FF2B5EF4-FFF2-40B4-BE49-F238E27FC236}">
                <a16:creationId xmlns:a16="http://schemas.microsoft.com/office/drawing/2014/main" id="{7F71F6A9-843C-41A6-B653-5369A5452CB7}"/>
              </a:ext>
            </a:extLst>
          </p:cNvPr>
          <p:cNvSpPr txBox="1"/>
          <p:nvPr/>
        </p:nvSpPr>
        <p:spPr>
          <a:xfrm>
            <a:off x="7492020" y="1980720"/>
            <a:ext cx="11856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2"/>
                </a:solidFill>
                <a:latin typeface="Share Tech"/>
                <a:ea typeface="Share Tech"/>
                <a:cs typeface="Share Tech"/>
                <a:sym typeface="Share Tech"/>
              </a:rPr>
              <a:t>5</a:t>
            </a:r>
            <a:endParaRPr sz="3000" b="1" dirty="0">
              <a:solidFill>
                <a:schemeClr val="dk2"/>
              </a:solidFill>
              <a:latin typeface="Share Tech"/>
              <a:ea typeface="Share Tech"/>
              <a:cs typeface="Share Tech"/>
              <a:sym typeface="Share Tech"/>
            </a:endParaRPr>
          </a:p>
        </p:txBody>
      </p:sp>
      <p:sp>
        <p:nvSpPr>
          <p:cNvPr id="33" name="Google Shape;811;p52">
            <a:extLst>
              <a:ext uri="{FF2B5EF4-FFF2-40B4-BE49-F238E27FC236}">
                <a16:creationId xmlns:a16="http://schemas.microsoft.com/office/drawing/2014/main" id="{0B4A3F02-4C91-4188-B4EB-2821A0C3F195}"/>
              </a:ext>
            </a:extLst>
          </p:cNvPr>
          <p:cNvSpPr txBox="1"/>
          <p:nvPr/>
        </p:nvSpPr>
        <p:spPr>
          <a:xfrm>
            <a:off x="7235670" y="2738670"/>
            <a:ext cx="16983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dirty="0">
                <a:solidFill>
                  <a:schemeClr val="lt1"/>
                </a:solidFill>
                <a:latin typeface="Share Tech"/>
                <a:ea typeface="Share Tech"/>
                <a:cs typeface="Share Tech"/>
                <a:sym typeface="Share Tech"/>
              </a:rPr>
              <a:t>Central Computer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pic>
        <p:nvPicPr>
          <p:cNvPr id="488" name="Google Shape;488;p39"/>
          <p:cNvPicPr preferRelativeResize="0"/>
          <p:nvPr/>
        </p:nvPicPr>
        <p:blipFill>
          <a:blip r:embed="rId3"/>
          <a:srcRect l="1299" r="1299"/>
          <a:stretch/>
        </p:blipFill>
        <p:spPr>
          <a:xfrm>
            <a:off x="3530225" y="1901500"/>
            <a:ext cx="5613773" cy="3241999"/>
          </a:xfrm>
          <a:prstGeom prst="rect">
            <a:avLst/>
          </a:prstGeom>
          <a:noFill/>
          <a:ln>
            <a:noFill/>
          </a:ln>
        </p:spPr>
      </p:pic>
      <p:sp>
        <p:nvSpPr>
          <p:cNvPr id="489" name="Google Shape;489;p39"/>
          <p:cNvSpPr/>
          <p:nvPr/>
        </p:nvSpPr>
        <p:spPr>
          <a:xfrm rot="10800000" flipH="1">
            <a:off x="0" y="0"/>
            <a:ext cx="5010300" cy="3381300"/>
          </a:xfrm>
          <a:prstGeom prst="snip1Rect">
            <a:avLst>
              <a:gd name="adj" fmla="val 43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9"/>
          <p:cNvSpPr txBox="1">
            <a:spLocks noGrp="1"/>
          </p:cNvSpPr>
          <p:nvPr>
            <p:ph type="title"/>
          </p:nvPr>
        </p:nvSpPr>
        <p:spPr>
          <a:xfrm>
            <a:off x="714475" y="706900"/>
            <a:ext cx="2694300" cy="61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Lidar Sensor </a:t>
            </a:r>
            <a:endParaRPr dirty="0"/>
          </a:p>
        </p:txBody>
      </p:sp>
      <p:sp>
        <p:nvSpPr>
          <p:cNvPr id="491" name="Google Shape;491;p39"/>
          <p:cNvSpPr txBox="1">
            <a:spLocks noGrp="1"/>
          </p:cNvSpPr>
          <p:nvPr>
            <p:ph type="subTitle" idx="1"/>
          </p:nvPr>
        </p:nvSpPr>
        <p:spPr>
          <a:xfrm>
            <a:off x="713400" y="1751012"/>
            <a:ext cx="2694300" cy="1322483"/>
          </a:xfrm>
          <a:prstGeom prst="rect">
            <a:avLst/>
          </a:prstGeom>
        </p:spPr>
        <p:txBody>
          <a:bodyPr spcFirstLastPara="1" wrap="square" lIns="91425" tIns="91425" rIns="91425" bIns="91425" anchor="t" anchorCtr="0">
            <a:noAutofit/>
          </a:bodyPr>
          <a:lstStyle/>
          <a:p>
            <a:pPr marL="0" indent="0"/>
            <a:r>
              <a:rPr lang="en-GB" sz="1600" dirty="0"/>
              <a:t>This Sensor is designed for obstacle detection and navigation of autonomous ground vehicles.</a:t>
            </a:r>
          </a:p>
        </p:txBody>
      </p:sp>
      <p:grpSp>
        <p:nvGrpSpPr>
          <p:cNvPr id="492" name="Google Shape;492;p39"/>
          <p:cNvGrpSpPr/>
          <p:nvPr/>
        </p:nvGrpSpPr>
        <p:grpSpPr>
          <a:xfrm>
            <a:off x="6618137" y="-14242"/>
            <a:ext cx="1386450" cy="1093595"/>
            <a:chOff x="6618137" y="-14242"/>
            <a:chExt cx="1386450" cy="1093595"/>
          </a:xfrm>
        </p:grpSpPr>
        <p:grpSp>
          <p:nvGrpSpPr>
            <p:cNvPr id="493" name="Google Shape;493;p39"/>
            <p:cNvGrpSpPr/>
            <p:nvPr/>
          </p:nvGrpSpPr>
          <p:grpSpPr>
            <a:xfrm>
              <a:off x="6618137" y="-14242"/>
              <a:ext cx="441000" cy="1093595"/>
              <a:chOff x="6371187" y="232700"/>
              <a:chExt cx="441000" cy="1093595"/>
            </a:xfrm>
          </p:grpSpPr>
          <p:cxnSp>
            <p:nvCxnSpPr>
              <p:cNvPr id="494" name="Google Shape;494;p39"/>
              <p:cNvCxnSpPr/>
              <p:nvPr/>
            </p:nvCxnSpPr>
            <p:spPr>
              <a:xfrm>
                <a:off x="6371187" y="885295"/>
                <a:ext cx="441000" cy="441000"/>
              </a:xfrm>
              <a:prstGeom prst="straightConnector1">
                <a:avLst/>
              </a:prstGeom>
              <a:noFill/>
              <a:ln w="9525" cap="flat" cmpd="sng">
                <a:solidFill>
                  <a:schemeClr val="accent2"/>
                </a:solidFill>
                <a:prstDash val="solid"/>
                <a:round/>
                <a:headEnd type="none" w="med" len="med"/>
                <a:tailEnd type="oval" w="med" len="med"/>
              </a:ln>
            </p:spPr>
          </p:cxnSp>
          <p:cxnSp>
            <p:nvCxnSpPr>
              <p:cNvPr id="495" name="Google Shape;495;p39"/>
              <p:cNvCxnSpPr/>
              <p:nvPr/>
            </p:nvCxnSpPr>
            <p:spPr>
              <a:xfrm rot="10800000">
                <a:off x="6372961" y="232700"/>
                <a:ext cx="0" cy="656100"/>
              </a:xfrm>
              <a:prstGeom prst="straightConnector1">
                <a:avLst/>
              </a:prstGeom>
              <a:noFill/>
              <a:ln w="9525" cap="flat" cmpd="sng">
                <a:solidFill>
                  <a:schemeClr val="accent2"/>
                </a:solidFill>
                <a:prstDash val="solid"/>
                <a:round/>
                <a:headEnd type="none" w="med" len="med"/>
                <a:tailEnd type="none" w="med" len="med"/>
              </a:ln>
            </p:spPr>
          </p:cxnSp>
        </p:grpSp>
        <p:grpSp>
          <p:nvGrpSpPr>
            <p:cNvPr id="496" name="Google Shape;496;p39"/>
            <p:cNvGrpSpPr/>
            <p:nvPr/>
          </p:nvGrpSpPr>
          <p:grpSpPr>
            <a:xfrm>
              <a:off x="7090862" y="-14242"/>
              <a:ext cx="441000" cy="1093595"/>
              <a:chOff x="6371187" y="232700"/>
              <a:chExt cx="441000" cy="1093595"/>
            </a:xfrm>
          </p:grpSpPr>
          <p:cxnSp>
            <p:nvCxnSpPr>
              <p:cNvPr id="497" name="Google Shape;497;p39"/>
              <p:cNvCxnSpPr/>
              <p:nvPr/>
            </p:nvCxnSpPr>
            <p:spPr>
              <a:xfrm>
                <a:off x="6371187" y="885295"/>
                <a:ext cx="441000" cy="441000"/>
              </a:xfrm>
              <a:prstGeom prst="straightConnector1">
                <a:avLst/>
              </a:prstGeom>
              <a:noFill/>
              <a:ln w="9525" cap="flat" cmpd="sng">
                <a:solidFill>
                  <a:schemeClr val="accent2"/>
                </a:solidFill>
                <a:prstDash val="solid"/>
                <a:round/>
                <a:headEnd type="none" w="med" len="med"/>
                <a:tailEnd type="oval" w="med" len="med"/>
              </a:ln>
            </p:spPr>
          </p:cxnSp>
          <p:cxnSp>
            <p:nvCxnSpPr>
              <p:cNvPr id="498" name="Google Shape;498;p39"/>
              <p:cNvCxnSpPr/>
              <p:nvPr/>
            </p:nvCxnSpPr>
            <p:spPr>
              <a:xfrm rot="10800000">
                <a:off x="6372961" y="232700"/>
                <a:ext cx="0" cy="656100"/>
              </a:xfrm>
              <a:prstGeom prst="straightConnector1">
                <a:avLst/>
              </a:prstGeom>
              <a:noFill/>
              <a:ln w="9525" cap="flat" cmpd="sng">
                <a:solidFill>
                  <a:schemeClr val="accent2"/>
                </a:solidFill>
                <a:prstDash val="solid"/>
                <a:round/>
                <a:headEnd type="none" w="med" len="med"/>
                <a:tailEnd type="none" w="med" len="med"/>
              </a:ln>
            </p:spPr>
          </p:cxnSp>
        </p:grpSp>
        <p:grpSp>
          <p:nvGrpSpPr>
            <p:cNvPr id="499" name="Google Shape;499;p39"/>
            <p:cNvGrpSpPr/>
            <p:nvPr/>
          </p:nvGrpSpPr>
          <p:grpSpPr>
            <a:xfrm>
              <a:off x="7563587" y="-14242"/>
              <a:ext cx="441000" cy="1093595"/>
              <a:chOff x="6371187" y="232700"/>
              <a:chExt cx="441000" cy="1093595"/>
            </a:xfrm>
          </p:grpSpPr>
          <p:cxnSp>
            <p:nvCxnSpPr>
              <p:cNvPr id="500" name="Google Shape;500;p39"/>
              <p:cNvCxnSpPr/>
              <p:nvPr/>
            </p:nvCxnSpPr>
            <p:spPr>
              <a:xfrm>
                <a:off x="6371187" y="885295"/>
                <a:ext cx="441000" cy="441000"/>
              </a:xfrm>
              <a:prstGeom prst="straightConnector1">
                <a:avLst/>
              </a:prstGeom>
              <a:noFill/>
              <a:ln w="9525" cap="flat" cmpd="sng">
                <a:solidFill>
                  <a:schemeClr val="accent2"/>
                </a:solidFill>
                <a:prstDash val="solid"/>
                <a:round/>
                <a:headEnd type="none" w="med" len="med"/>
                <a:tailEnd type="oval" w="med" len="med"/>
              </a:ln>
            </p:spPr>
          </p:cxnSp>
          <p:cxnSp>
            <p:nvCxnSpPr>
              <p:cNvPr id="501" name="Google Shape;501;p39"/>
              <p:cNvCxnSpPr/>
              <p:nvPr/>
            </p:nvCxnSpPr>
            <p:spPr>
              <a:xfrm rot="10800000">
                <a:off x="6372961" y="232700"/>
                <a:ext cx="0" cy="656100"/>
              </a:xfrm>
              <a:prstGeom prst="straightConnector1">
                <a:avLst/>
              </a:prstGeom>
              <a:noFill/>
              <a:ln w="9525" cap="flat" cmpd="sng">
                <a:solidFill>
                  <a:schemeClr val="accent2"/>
                </a:solidFill>
                <a:prstDash val="solid"/>
                <a:round/>
                <a:headEnd type="none" w="med" len="med"/>
                <a:tailEnd type="none" w="med" len="med"/>
              </a:ln>
            </p:spPr>
          </p:cxnSp>
        </p:grpSp>
      </p:grpSp>
      <p:grpSp>
        <p:nvGrpSpPr>
          <p:cNvPr id="502" name="Google Shape;502;p39"/>
          <p:cNvGrpSpPr/>
          <p:nvPr/>
        </p:nvGrpSpPr>
        <p:grpSpPr>
          <a:xfrm>
            <a:off x="1115350" y="4110675"/>
            <a:ext cx="987245" cy="256500"/>
            <a:chOff x="713275" y="4065425"/>
            <a:chExt cx="987245" cy="256500"/>
          </a:xfrm>
        </p:grpSpPr>
        <p:sp>
          <p:nvSpPr>
            <p:cNvPr id="503" name="Google Shape;503;p39"/>
            <p:cNvSpPr/>
            <p:nvPr/>
          </p:nvSpPr>
          <p:spPr>
            <a:xfrm>
              <a:off x="713275"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9"/>
            <p:cNvSpPr/>
            <p:nvPr/>
          </p:nvSpPr>
          <p:spPr>
            <a:xfrm>
              <a:off x="1078648"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9"/>
            <p:cNvSpPr/>
            <p:nvPr/>
          </p:nvSpPr>
          <p:spPr>
            <a:xfrm>
              <a:off x="1444020" y="4065425"/>
              <a:ext cx="256500" cy="256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39"/>
          <p:cNvSpPr/>
          <p:nvPr/>
        </p:nvSpPr>
        <p:spPr>
          <a:xfrm>
            <a:off x="3831439" y="755875"/>
            <a:ext cx="987300" cy="256500"/>
          </a:xfrm>
          <a:prstGeom prst="snip2DiagRect">
            <a:avLst>
              <a:gd name="adj1" fmla="val 0"/>
              <a:gd name="adj2"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9"/>
          <p:cNvSpPr/>
          <p:nvPr/>
        </p:nvSpPr>
        <p:spPr>
          <a:xfrm>
            <a:off x="4818745" y="539375"/>
            <a:ext cx="493800" cy="256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9"/>
          <p:cNvSpPr/>
          <p:nvPr/>
        </p:nvSpPr>
        <p:spPr>
          <a:xfrm>
            <a:off x="3337645" y="4347600"/>
            <a:ext cx="493800" cy="256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9"/>
          <p:cNvSpPr/>
          <p:nvPr/>
        </p:nvSpPr>
        <p:spPr>
          <a:xfrm>
            <a:off x="8430729" y="4347600"/>
            <a:ext cx="889500" cy="256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 name="Google Shape;510;p39"/>
          <p:cNvCxnSpPr/>
          <p:nvPr/>
        </p:nvCxnSpPr>
        <p:spPr>
          <a:xfrm>
            <a:off x="-45908" y="1536750"/>
            <a:ext cx="3108000" cy="0"/>
          </a:xfrm>
          <a:prstGeom prst="straightConnector1">
            <a:avLst/>
          </a:prstGeom>
          <a:noFill/>
          <a:ln w="9525" cap="flat" cmpd="sng">
            <a:solidFill>
              <a:schemeClr val="dk2"/>
            </a:solidFill>
            <a:prstDash val="solid"/>
            <a:round/>
            <a:headEnd type="none" w="med" len="med"/>
            <a:tailEnd type="oval"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pic>
        <p:nvPicPr>
          <p:cNvPr id="515" name="Google Shape;515;p40"/>
          <p:cNvPicPr preferRelativeResize="0"/>
          <p:nvPr/>
        </p:nvPicPr>
        <p:blipFill>
          <a:blip r:embed="rId3"/>
          <a:srcRect/>
          <a:stretch/>
        </p:blipFill>
        <p:spPr>
          <a:xfrm>
            <a:off x="394275" y="0"/>
            <a:ext cx="4827675" cy="3242000"/>
          </a:xfrm>
          <a:prstGeom prst="rect">
            <a:avLst/>
          </a:prstGeom>
          <a:noFill/>
          <a:ln>
            <a:noFill/>
          </a:ln>
        </p:spPr>
      </p:pic>
      <p:sp>
        <p:nvSpPr>
          <p:cNvPr id="516" name="Google Shape;516;p40"/>
          <p:cNvSpPr/>
          <p:nvPr/>
        </p:nvSpPr>
        <p:spPr>
          <a:xfrm flipH="1">
            <a:off x="4015736" y="1814885"/>
            <a:ext cx="5010300" cy="3381300"/>
          </a:xfrm>
          <a:prstGeom prst="snip1Rect">
            <a:avLst>
              <a:gd name="adj" fmla="val 43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0"/>
          <p:cNvSpPr txBox="1">
            <a:spLocks noGrp="1"/>
          </p:cNvSpPr>
          <p:nvPr>
            <p:ph type="title"/>
          </p:nvPr>
        </p:nvSpPr>
        <p:spPr>
          <a:xfrm>
            <a:off x="5727450" y="2469075"/>
            <a:ext cx="2694300" cy="615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tx1"/>
                </a:solidFill>
              </a:rPr>
              <a:t>Video Camera</a:t>
            </a:r>
            <a:endParaRPr dirty="0">
              <a:solidFill>
                <a:schemeClr val="tx1"/>
              </a:solidFill>
            </a:endParaRPr>
          </a:p>
        </p:txBody>
      </p:sp>
      <p:sp>
        <p:nvSpPr>
          <p:cNvPr id="518" name="Google Shape;518;p40"/>
          <p:cNvSpPr txBox="1">
            <a:spLocks noGrp="1"/>
          </p:cNvSpPr>
          <p:nvPr>
            <p:ph type="subTitle" idx="1"/>
          </p:nvPr>
        </p:nvSpPr>
        <p:spPr>
          <a:xfrm>
            <a:off x="4963886" y="3513211"/>
            <a:ext cx="3871565" cy="1547933"/>
          </a:xfrm>
          <a:prstGeom prst="rect">
            <a:avLst/>
          </a:prstGeom>
        </p:spPr>
        <p:txBody>
          <a:bodyPr spcFirstLastPara="1" wrap="square" lIns="91425" tIns="91425" rIns="91425" bIns="91425" anchor="t" anchorCtr="0">
            <a:noAutofit/>
          </a:bodyPr>
          <a:lstStyle/>
          <a:p>
            <a:pPr marL="0" indent="0" algn="l"/>
            <a:r>
              <a:rPr lang="en-US" sz="1600" dirty="0">
                <a:solidFill>
                  <a:schemeClr val="tx1"/>
                </a:solidFill>
              </a:rPr>
              <a:t>Different types of cameras are installed at various </a:t>
            </a:r>
            <a:r>
              <a:rPr lang="en-GB" sz="1600" dirty="0">
                <a:solidFill>
                  <a:schemeClr val="tx1"/>
                </a:solidFill>
              </a:rPr>
              <a:t>locations of the car. These mainly capture the riders movement and also the outside environment.</a:t>
            </a:r>
            <a:endParaRPr lang="en-US" sz="1600" dirty="0">
              <a:solidFill>
                <a:schemeClr val="tx1"/>
              </a:solidFill>
            </a:endParaRPr>
          </a:p>
        </p:txBody>
      </p:sp>
      <p:cxnSp>
        <p:nvCxnSpPr>
          <p:cNvPr id="519" name="Google Shape;519;p40"/>
          <p:cNvCxnSpPr/>
          <p:nvPr/>
        </p:nvCxnSpPr>
        <p:spPr>
          <a:xfrm rot="10800000">
            <a:off x="6073059" y="3298949"/>
            <a:ext cx="3108000" cy="0"/>
          </a:xfrm>
          <a:prstGeom prst="straightConnector1">
            <a:avLst/>
          </a:prstGeom>
          <a:noFill/>
          <a:ln w="9525" cap="flat" cmpd="sng">
            <a:solidFill>
              <a:schemeClr val="lt1"/>
            </a:solidFill>
            <a:prstDash val="solid"/>
            <a:round/>
            <a:headEnd type="none" w="med" len="med"/>
            <a:tailEnd type="oval" w="med" len="med"/>
          </a:ln>
        </p:spPr>
      </p:cxnSp>
      <p:grpSp>
        <p:nvGrpSpPr>
          <p:cNvPr id="520" name="Google Shape;520;p40"/>
          <p:cNvGrpSpPr/>
          <p:nvPr/>
        </p:nvGrpSpPr>
        <p:grpSpPr>
          <a:xfrm>
            <a:off x="117963" y="3998219"/>
            <a:ext cx="4660623" cy="1211775"/>
            <a:chOff x="123077" y="3998200"/>
            <a:chExt cx="4660623" cy="1211775"/>
          </a:xfrm>
        </p:grpSpPr>
        <p:grpSp>
          <p:nvGrpSpPr>
            <p:cNvPr id="521" name="Google Shape;521;p40"/>
            <p:cNvGrpSpPr/>
            <p:nvPr/>
          </p:nvGrpSpPr>
          <p:grpSpPr>
            <a:xfrm rot="10800000" flipH="1">
              <a:off x="1683050" y="3998200"/>
              <a:ext cx="3100650" cy="1211775"/>
              <a:chOff x="-365050" y="-837825"/>
              <a:chExt cx="3100650" cy="1211775"/>
            </a:xfrm>
          </p:grpSpPr>
          <p:cxnSp>
            <p:nvCxnSpPr>
              <p:cNvPr id="522" name="Google Shape;522;p40"/>
              <p:cNvCxnSpPr/>
              <p:nvPr/>
            </p:nvCxnSpPr>
            <p:spPr>
              <a:xfrm>
                <a:off x="-365050" y="-837825"/>
                <a:ext cx="1208100" cy="1208100"/>
              </a:xfrm>
              <a:prstGeom prst="straightConnector1">
                <a:avLst/>
              </a:prstGeom>
              <a:noFill/>
              <a:ln w="9525" cap="flat" cmpd="sng">
                <a:solidFill>
                  <a:schemeClr val="accent2"/>
                </a:solidFill>
                <a:prstDash val="solid"/>
                <a:round/>
                <a:headEnd type="none" w="med" len="med"/>
                <a:tailEnd type="none" w="med" len="med"/>
              </a:ln>
            </p:spPr>
          </p:cxnSp>
          <p:cxnSp>
            <p:nvCxnSpPr>
              <p:cNvPr id="523" name="Google Shape;523;p40"/>
              <p:cNvCxnSpPr/>
              <p:nvPr/>
            </p:nvCxnSpPr>
            <p:spPr>
              <a:xfrm>
                <a:off x="839600" y="373950"/>
                <a:ext cx="1896000" cy="0"/>
              </a:xfrm>
              <a:prstGeom prst="straightConnector1">
                <a:avLst/>
              </a:prstGeom>
              <a:noFill/>
              <a:ln w="9525" cap="flat" cmpd="sng">
                <a:solidFill>
                  <a:schemeClr val="accent2"/>
                </a:solidFill>
                <a:prstDash val="solid"/>
                <a:round/>
                <a:headEnd type="none" w="med" len="med"/>
                <a:tailEnd type="oval" w="med" len="med"/>
              </a:ln>
            </p:spPr>
          </p:cxnSp>
        </p:grpSp>
        <p:grpSp>
          <p:nvGrpSpPr>
            <p:cNvPr id="524" name="Google Shape;524;p40"/>
            <p:cNvGrpSpPr/>
            <p:nvPr/>
          </p:nvGrpSpPr>
          <p:grpSpPr>
            <a:xfrm rot="10800000" flipH="1">
              <a:off x="123077" y="4200380"/>
              <a:ext cx="2009569" cy="973361"/>
              <a:chOff x="5205411" y="-75307"/>
              <a:chExt cx="1728661" cy="837300"/>
            </a:xfrm>
          </p:grpSpPr>
          <p:cxnSp>
            <p:nvCxnSpPr>
              <p:cNvPr id="525" name="Google Shape;525;p40"/>
              <p:cNvCxnSpPr/>
              <p:nvPr/>
            </p:nvCxnSpPr>
            <p:spPr>
              <a:xfrm>
                <a:off x="5205411"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526" name="Google Shape;526;p40"/>
              <p:cNvCxnSpPr/>
              <p:nvPr/>
            </p:nvCxnSpPr>
            <p:spPr>
              <a:xfrm>
                <a:off x="5651144"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527" name="Google Shape;527;p40"/>
              <p:cNvCxnSpPr/>
              <p:nvPr/>
            </p:nvCxnSpPr>
            <p:spPr>
              <a:xfrm>
                <a:off x="6096772" y="-75307"/>
                <a:ext cx="837300" cy="837300"/>
              </a:xfrm>
              <a:prstGeom prst="straightConnector1">
                <a:avLst/>
              </a:prstGeom>
              <a:noFill/>
              <a:ln w="9525" cap="flat" cmpd="sng">
                <a:solidFill>
                  <a:schemeClr val="accent2"/>
                </a:solidFill>
                <a:prstDash val="solid"/>
                <a:round/>
                <a:headEnd type="none" w="med" len="med"/>
                <a:tailEnd type="oval" w="med" len="med"/>
              </a:ln>
            </p:spPr>
          </p:cxnSp>
        </p:grpSp>
      </p:grpSp>
      <p:grpSp>
        <p:nvGrpSpPr>
          <p:cNvPr id="528" name="Google Shape;528;p40"/>
          <p:cNvGrpSpPr/>
          <p:nvPr/>
        </p:nvGrpSpPr>
        <p:grpSpPr>
          <a:xfrm rot="10800000">
            <a:off x="4365413" y="-66494"/>
            <a:ext cx="4660623" cy="1211775"/>
            <a:chOff x="123077" y="3998200"/>
            <a:chExt cx="4660623" cy="1211775"/>
          </a:xfrm>
        </p:grpSpPr>
        <p:grpSp>
          <p:nvGrpSpPr>
            <p:cNvPr id="529" name="Google Shape;529;p40"/>
            <p:cNvGrpSpPr/>
            <p:nvPr/>
          </p:nvGrpSpPr>
          <p:grpSpPr>
            <a:xfrm rot="10800000" flipH="1">
              <a:off x="1683050" y="3998200"/>
              <a:ext cx="3100650" cy="1211775"/>
              <a:chOff x="-365050" y="-837825"/>
              <a:chExt cx="3100650" cy="1211775"/>
            </a:xfrm>
          </p:grpSpPr>
          <p:cxnSp>
            <p:nvCxnSpPr>
              <p:cNvPr id="530" name="Google Shape;530;p40"/>
              <p:cNvCxnSpPr/>
              <p:nvPr/>
            </p:nvCxnSpPr>
            <p:spPr>
              <a:xfrm>
                <a:off x="-365050" y="-837825"/>
                <a:ext cx="1208100" cy="1208100"/>
              </a:xfrm>
              <a:prstGeom prst="straightConnector1">
                <a:avLst/>
              </a:prstGeom>
              <a:noFill/>
              <a:ln w="9525" cap="flat" cmpd="sng">
                <a:solidFill>
                  <a:schemeClr val="accent2"/>
                </a:solidFill>
                <a:prstDash val="solid"/>
                <a:round/>
                <a:headEnd type="none" w="med" len="med"/>
                <a:tailEnd type="none" w="med" len="med"/>
              </a:ln>
            </p:spPr>
          </p:cxnSp>
          <p:cxnSp>
            <p:nvCxnSpPr>
              <p:cNvPr id="531" name="Google Shape;531;p40"/>
              <p:cNvCxnSpPr/>
              <p:nvPr/>
            </p:nvCxnSpPr>
            <p:spPr>
              <a:xfrm>
                <a:off x="839600" y="373950"/>
                <a:ext cx="1896000" cy="0"/>
              </a:xfrm>
              <a:prstGeom prst="straightConnector1">
                <a:avLst/>
              </a:prstGeom>
              <a:noFill/>
              <a:ln w="9525" cap="flat" cmpd="sng">
                <a:solidFill>
                  <a:schemeClr val="accent2"/>
                </a:solidFill>
                <a:prstDash val="solid"/>
                <a:round/>
                <a:headEnd type="none" w="med" len="med"/>
                <a:tailEnd type="oval" w="med" len="med"/>
              </a:ln>
            </p:spPr>
          </p:cxnSp>
        </p:grpSp>
        <p:grpSp>
          <p:nvGrpSpPr>
            <p:cNvPr id="532" name="Google Shape;532;p40"/>
            <p:cNvGrpSpPr/>
            <p:nvPr/>
          </p:nvGrpSpPr>
          <p:grpSpPr>
            <a:xfrm rot="10800000" flipH="1">
              <a:off x="123077" y="4200380"/>
              <a:ext cx="2009569" cy="973361"/>
              <a:chOff x="5205411" y="-75307"/>
              <a:chExt cx="1728661" cy="837300"/>
            </a:xfrm>
          </p:grpSpPr>
          <p:cxnSp>
            <p:nvCxnSpPr>
              <p:cNvPr id="533" name="Google Shape;533;p40"/>
              <p:cNvCxnSpPr/>
              <p:nvPr/>
            </p:nvCxnSpPr>
            <p:spPr>
              <a:xfrm>
                <a:off x="5205411"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534" name="Google Shape;534;p40"/>
              <p:cNvCxnSpPr/>
              <p:nvPr/>
            </p:nvCxnSpPr>
            <p:spPr>
              <a:xfrm>
                <a:off x="5651144" y="-75307"/>
                <a:ext cx="837300" cy="837300"/>
              </a:xfrm>
              <a:prstGeom prst="straightConnector1">
                <a:avLst/>
              </a:prstGeom>
              <a:noFill/>
              <a:ln w="9525" cap="flat" cmpd="sng">
                <a:solidFill>
                  <a:schemeClr val="accent2"/>
                </a:solidFill>
                <a:prstDash val="solid"/>
                <a:round/>
                <a:headEnd type="none" w="med" len="med"/>
                <a:tailEnd type="oval" w="med" len="med"/>
              </a:ln>
            </p:spPr>
          </p:cxnSp>
          <p:cxnSp>
            <p:nvCxnSpPr>
              <p:cNvPr id="535" name="Google Shape;535;p40"/>
              <p:cNvCxnSpPr/>
              <p:nvPr/>
            </p:nvCxnSpPr>
            <p:spPr>
              <a:xfrm>
                <a:off x="6096772" y="-75307"/>
                <a:ext cx="837300" cy="837300"/>
              </a:xfrm>
              <a:prstGeom prst="straightConnector1">
                <a:avLst/>
              </a:prstGeom>
              <a:noFill/>
              <a:ln w="9525" cap="flat" cmpd="sng">
                <a:solidFill>
                  <a:schemeClr val="accent2"/>
                </a:solidFill>
                <a:prstDash val="solid"/>
                <a:round/>
                <a:headEnd type="none" w="med" len="med"/>
                <a:tailEnd type="oval" w="med" len="med"/>
              </a:ln>
            </p:spPr>
          </p:cxnSp>
        </p:grpSp>
      </p:grpSp>
      <p:sp>
        <p:nvSpPr>
          <p:cNvPr id="536" name="Google Shape;536;p40"/>
          <p:cNvSpPr/>
          <p:nvPr/>
        </p:nvSpPr>
        <p:spPr>
          <a:xfrm>
            <a:off x="648454" y="3084675"/>
            <a:ext cx="889500" cy="256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0"/>
          <p:cNvSpPr/>
          <p:nvPr/>
        </p:nvSpPr>
        <p:spPr>
          <a:xfrm>
            <a:off x="1466904" y="2865950"/>
            <a:ext cx="889500" cy="256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Electric Car Project Proposal by Slidesgo">
  <a:themeElements>
    <a:clrScheme name="Simple Light">
      <a:dk1>
        <a:srgbClr val="030325"/>
      </a:dk1>
      <a:lt1>
        <a:srgbClr val="FFFFFF"/>
      </a:lt1>
      <a:dk2>
        <a:srgbClr val="1B0B52"/>
      </a:dk2>
      <a:lt2>
        <a:srgbClr val="FFFFFF"/>
      </a:lt2>
      <a:accent1>
        <a:srgbClr val="FF296D"/>
      </a:accent1>
      <a:accent2>
        <a:srgbClr val="05D8E7"/>
      </a:accent2>
      <a:accent3>
        <a:srgbClr val="FF296D"/>
      </a:accent3>
      <a:accent4>
        <a:srgbClr val="05D8E7"/>
      </a:accent4>
      <a:accent5>
        <a:srgbClr val="FF296D"/>
      </a:accent5>
      <a:accent6>
        <a:srgbClr val="05D8E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447</TotalTime>
  <Words>492</Words>
  <Application>Microsoft Office PowerPoint</Application>
  <PresentationFormat>On-screen Show (16:9)</PresentationFormat>
  <Paragraphs>62</Paragraphs>
  <Slides>14</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Abel</vt:lpstr>
      <vt:lpstr>Wingdings</vt:lpstr>
      <vt:lpstr>Roboto Condensed Light</vt:lpstr>
      <vt:lpstr>Franklin Gothic Book</vt:lpstr>
      <vt:lpstr>Share Tech</vt:lpstr>
      <vt:lpstr>Arial</vt:lpstr>
      <vt:lpstr>Electric Car Project Proposal by Slidesgo</vt:lpstr>
      <vt:lpstr>Google Self Driving Car</vt:lpstr>
      <vt:lpstr>CONTENTS</vt:lpstr>
      <vt:lpstr>PowerPoint Presentation</vt:lpstr>
      <vt:lpstr>About Project</vt:lpstr>
      <vt:lpstr>Technology</vt:lpstr>
      <vt:lpstr>PowerPoint Presentation</vt:lpstr>
      <vt:lpstr>ELEMENTS USED</vt:lpstr>
      <vt:lpstr>Lidar Sensor </vt:lpstr>
      <vt:lpstr>Video Camera</vt:lpstr>
      <vt:lpstr>Radar Sensors</vt:lpstr>
      <vt:lpstr>Ultrasonic Sensors</vt:lpstr>
      <vt:lpstr>Central Computer</vt:lpstr>
      <vt:lpstr>Advantages &amp; Limitations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Self Driving Car</dc:title>
  <dc:creator>Asus</dc:creator>
  <cp:lastModifiedBy>Asus</cp:lastModifiedBy>
  <cp:revision>9</cp:revision>
  <dcterms:modified xsi:type="dcterms:W3CDTF">2021-10-12T14:34:06Z</dcterms:modified>
</cp:coreProperties>
</file>